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handoutMasterIdLst>
    <p:handoutMasterId r:id="rId32"/>
  </p:handoutMasterIdLst>
  <p:sldIdLst>
    <p:sldId id="269" r:id="rId5"/>
    <p:sldId id="257" r:id="rId6"/>
    <p:sldId id="301" r:id="rId7"/>
    <p:sldId id="271" r:id="rId8"/>
    <p:sldId id="258" r:id="rId9"/>
    <p:sldId id="259" r:id="rId10"/>
    <p:sldId id="260" r:id="rId11"/>
    <p:sldId id="290" r:id="rId12"/>
    <p:sldId id="261" r:id="rId13"/>
    <p:sldId id="298" r:id="rId14"/>
    <p:sldId id="262" r:id="rId15"/>
    <p:sldId id="263" r:id="rId16"/>
    <p:sldId id="264" r:id="rId17"/>
    <p:sldId id="288" r:id="rId18"/>
    <p:sldId id="278" r:id="rId19"/>
    <p:sldId id="299" r:id="rId20"/>
    <p:sldId id="300" r:id="rId21"/>
    <p:sldId id="281" r:id="rId22"/>
    <p:sldId id="282" r:id="rId23"/>
    <p:sldId id="302" r:id="rId24"/>
    <p:sldId id="289" r:id="rId25"/>
    <p:sldId id="270" r:id="rId26"/>
    <p:sldId id="273" r:id="rId27"/>
    <p:sldId id="295" r:id="rId28"/>
    <p:sldId id="265" r:id="rId29"/>
    <p:sldId id="266" r:id="rId30"/>
  </p:sldIdLst>
  <p:sldSz cx="18288000" cy="10287000"/>
  <p:notesSz cx="6950075" cy="9236075"/>
  <p:embeddedFontLst>
    <p:embeddedFont>
      <p:font typeface="Georgia" panose="02040502050405020303" pitchFamily="18" charset="0"/>
      <p:regular r:id="rId33"/>
      <p:bold r:id="rId34"/>
      <p:italic r:id="rId35"/>
      <p:boldItalic r:id="rId36"/>
    </p:embeddedFont>
    <p:embeddedFont>
      <p:font typeface="Lora" pitchFamily="2" charset="77"/>
      <p:regular r:id="rId37"/>
      <p:bold r:id="rId38"/>
      <p:italic r:id="rId39"/>
      <p:boldItalic r:id="rId40"/>
    </p:embeddedFont>
    <p:embeddedFont>
      <p:font typeface="Montserrat" pitchFamily="2" charset="77"/>
      <p:regular r:id="rId41"/>
      <p:bold r:id="rId42"/>
      <p:italic r:id="rId43"/>
      <p:boldItalic r:id="rId44"/>
    </p:embeddedFont>
    <p:embeddedFont>
      <p:font typeface="Montserrat Classic" pitchFamily="2" charset="77"/>
      <p:regular r:id="rId45"/>
      <p:bold r:id="rId46"/>
      <p:italic r:id="rId47"/>
      <p:boldItalic r:id="rId48"/>
    </p:embeddedFont>
    <p:embeddedFont>
      <p:font typeface="Montserrat Extra-Bold" pitchFamily="2" charset="77"/>
      <p:regular r:id="rId49"/>
      <p:bold r:id="rId50"/>
      <p:italic r:id="rId51"/>
      <p:boldItalic r:id="rId52"/>
    </p:embeddedFont>
    <p:embeddedFont>
      <p:font typeface="Montserrat Semi-Bold" pitchFamily="2" charset="77"/>
      <p:regular r:id="rId53"/>
      <p:bold r:id="rId54"/>
      <p:italic r:id="rId55"/>
      <p:boldItalic r:id="rId56"/>
    </p:embeddedFont>
    <p:embeddedFont>
      <p:font typeface="Quattrocento" panose="02020502030000000404" pitchFamily="18"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A0C2F"/>
    <a:srgbClr val="00A3AD"/>
    <a:srgbClr val="9EA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098AC-C7B0-A746-8644-2D777EF5999C}" v="29" dt="2024-08-28T20:45:40.569"/>
    <p1510:client id="{CC5995A4-B832-7141-B0D1-1A3ED308859B}" v="2" dt="2024-08-28T15:41:27.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6"/>
    <p:restoredTop sz="94694"/>
  </p:normalViewPr>
  <p:slideViewPr>
    <p:cSldViewPr snapToGrid="0">
      <p:cViewPr varScale="1">
        <p:scale>
          <a:sx n="78" d="100"/>
          <a:sy n="78" d="100"/>
        </p:scale>
        <p:origin x="328"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ques Rand Dexter" userId="036c91c4-05e7-46b4-a985-fe44e2555862" providerId="ADAL" clId="{5AE098AC-C7B0-A746-8644-2D777EF5999C}"/>
    <pc:docChg chg="undo custSel addSld delSld modSld sldOrd">
      <pc:chgData name="Marques Rand Dexter" userId="036c91c4-05e7-46b4-a985-fe44e2555862" providerId="ADAL" clId="{5AE098AC-C7B0-A746-8644-2D777EF5999C}" dt="2024-08-29T14:31:59.798" v="97" actId="2696"/>
      <pc:docMkLst>
        <pc:docMk/>
      </pc:docMkLst>
      <pc:sldChg chg="addSp delSp modSp mod">
        <pc:chgData name="Marques Rand Dexter" userId="036c91c4-05e7-46b4-a985-fe44e2555862" providerId="ADAL" clId="{5AE098AC-C7B0-A746-8644-2D777EF5999C}" dt="2024-08-29T14:31:57.239" v="96" actId="478"/>
        <pc:sldMkLst>
          <pc:docMk/>
          <pc:sldMk cId="0" sldId="257"/>
        </pc:sldMkLst>
        <pc:picChg chg="add del mod">
          <ac:chgData name="Marques Rand Dexter" userId="036c91c4-05e7-46b4-a985-fe44e2555862" providerId="ADAL" clId="{5AE098AC-C7B0-A746-8644-2D777EF5999C}" dt="2024-08-28T19:25:22.616" v="74" actId="478"/>
          <ac:picMkLst>
            <pc:docMk/>
            <pc:sldMk cId="0" sldId="257"/>
            <ac:picMk id="6" creationId="{51BAC6A9-DCDC-7F6F-C87A-56DF0F11D8F4}"/>
          </ac:picMkLst>
        </pc:picChg>
        <pc:picChg chg="add del mod">
          <ac:chgData name="Marques Rand Dexter" userId="036c91c4-05e7-46b4-a985-fe44e2555862" providerId="ADAL" clId="{5AE098AC-C7B0-A746-8644-2D777EF5999C}" dt="2024-08-29T14:31:57.239" v="96" actId="478"/>
          <ac:picMkLst>
            <pc:docMk/>
            <pc:sldMk cId="0" sldId="257"/>
            <ac:picMk id="7" creationId="{8B02DB09-62D1-BC14-F0C4-6D53DB7CE286}"/>
          </ac:picMkLst>
        </pc:picChg>
      </pc:sldChg>
      <pc:sldChg chg="addSp delSp modSp mod">
        <pc:chgData name="Marques Rand Dexter" userId="036c91c4-05e7-46b4-a985-fe44e2555862" providerId="ADAL" clId="{5AE098AC-C7B0-A746-8644-2D777EF5999C}" dt="2024-08-29T14:31:52.645" v="94" actId="478"/>
        <pc:sldMkLst>
          <pc:docMk/>
          <pc:sldMk cId="0" sldId="258"/>
        </pc:sldMkLst>
        <pc:picChg chg="add del mod">
          <ac:chgData name="Marques Rand Dexter" userId="036c91c4-05e7-46b4-a985-fe44e2555862" providerId="ADAL" clId="{5AE098AC-C7B0-A746-8644-2D777EF5999C}" dt="2024-08-29T14:31:52.645" v="94" actId="478"/>
          <ac:picMkLst>
            <pc:docMk/>
            <pc:sldMk cId="0" sldId="258"/>
            <ac:picMk id="8" creationId="{9616D7D0-67B2-BD72-5A67-377AD6E9E679}"/>
          </ac:picMkLst>
        </pc:picChg>
      </pc:sldChg>
      <pc:sldChg chg="addSp delSp modSp mod">
        <pc:chgData name="Marques Rand Dexter" userId="036c91c4-05e7-46b4-a985-fe44e2555862" providerId="ADAL" clId="{5AE098AC-C7B0-A746-8644-2D777EF5999C}" dt="2024-08-29T14:31:50.488" v="93" actId="478"/>
        <pc:sldMkLst>
          <pc:docMk/>
          <pc:sldMk cId="0" sldId="259"/>
        </pc:sldMkLst>
        <pc:picChg chg="add del mod">
          <ac:chgData name="Marques Rand Dexter" userId="036c91c4-05e7-46b4-a985-fe44e2555862" providerId="ADAL" clId="{5AE098AC-C7B0-A746-8644-2D777EF5999C}" dt="2024-08-29T14:31:50.488" v="93" actId="478"/>
          <ac:picMkLst>
            <pc:docMk/>
            <pc:sldMk cId="0" sldId="259"/>
            <ac:picMk id="8" creationId="{B7574DC8-7389-E2AB-FE3A-1204C37D1187}"/>
          </ac:picMkLst>
        </pc:picChg>
      </pc:sldChg>
      <pc:sldChg chg="addSp delSp modSp mod">
        <pc:chgData name="Marques Rand Dexter" userId="036c91c4-05e7-46b4-a985-fe44e2555862" providerId="ADAL" clId="{5AE098AC-C7B0-A746-8644-2D777EF5999C}" dt="2024-08-29T14:31:47.655" v="92" actId="478"/>
        <pc:sldMkLst>
          <pc:docMk/>
          <pc:sldMk cId="0" sldId="260"/>
        </pc:sldMkLst>
        <pc:picChg chg="add del mod">
          <ac:chgData name="Marques Rand Dexter" userId="036c91c4-05e7-46b4-a985-fe44e2555862" providerId="ADAL" clId="{5AE098AC-C7B0-A746-8644-2D777EF5999C}" dt="2024-08-29T14:31:47.655" v="92" actId="478"/>
          <ac:picMkLst>
            <pc:docMk/>
            <pc:sldMk cId="0" sldId="260"/>
            <ac:picMk id="12" creationId="{FC781683-0FE3-6542-6606-E5254467CE11}"/>
          </ac:picMkLst>
        </pc:picChg>
      </pc:sldChg>
      <pc:sldChg chg="addSp delSp modSp mod">
        <pc:chgData name="Marques Rand Dexter" userId="036c91c4-05e7-46b4-a985-fe44e2555862" providerId="ADAL" clId="{5AE098AC-C7B0-A746-8644-2D777EF5999C}" dt="2024-08-29T14:31:45.355" v="91" actId="478"/>
        <pc:sldMkLst>
          <pc:docMk/>
          <pc:sldMk cId="0" sldId="261"/>
        </pc:sldMkLst>
        <pc:picChg chg="add del mod">
          <ac:chgData name="Marques Rand Dexter" userId="036c91c4-05e7-46b4-a985-fe44e2555862" providerId="ADAL" clId="{5AE098AC-C7B0-A746-8644-2D777EF5999C}" dt="2024-08-29T14:31:45.355" v="91" actId="478"/>
          <ac:picMkLst>
            <pc:docMk/>
            <pc:sldMk cId="0" sldId="261"/>
            <ac:picMk id="9" creationId="{D228ACA3-4026-6F72-F842-F5BE98904AC6}"/>
          </ac:picMkLst>
        </pc:picChg>
      </pc:sldChg>
      <pc:sldChg chg="addSp delSp modSp mod">
        <pc:chgData name="Marques Rand Dexter" userId="036c91c4-05e7-46b4-a985-fe44e2555862" providerId="ADAL" clId="{5AE098AC-C7B0-A746-8644-2D777EF5999C}" dt="2024-08-29T14:31:40.854" v="89" actId="478"/>
        <pc:sldMkLst>
          <pc:docMk/>
          <pc:sldMk cId="1146237290" sldId="262"/>
        </pc:sldMkLst>
        <pc:picChg chg="add del mod">
          <ac:chgData name="Marques Rand Dexter" userId="036c91c4-05e7-46b4-a985-fe44e2555862" providerId="ADAL" clId="{5AE098AC-C7B0-A746-8644-2D777EF5999C}" dt="2024-08-29T14:31:40.854" v="89" actId="478"/>
          <ac:picMkLst>
            <pc:docMk/>
            <pc:sldMk cId="1146237290" sldId="262"/>
            <ac:picMk id="16" creationId="{174497CB-7F2D-1255-42C0-E64C14187E9C}"/>
          </ac:picMkLst>
        </pc:picChg>
      </pc:sldChg>
      <pc:sldChg chg="addSp delSp modSp mod">
        <pc:chgData name="Marques Rand Dexter" userId="036c91c4-05e7-46b4-a985-fe44e2555862" providerId="ADAL" clId="{5AE098AC-C7B0-A746-8644-2D777EF5999C}" dt="2024-08-29T14:31:38.358" v="88" actId="478"/>
        <pc:sldMkLst>
          <pc:docMk/>
          <pc:sldMk cId="2098102411" sldId="263"/>
        </pc:sldMkLst>
        <pc:picChg chg="add del mod">
          <ac:chgData name="Marques Rand Dexter" userId="036c91c4-05e7-46b4-a985-fe44e2555862" providerId="ADAL" clId="{5AE098AC-C7B0-A746-8644-2D777EF5999C}" dt="2024-08-29T14:31:38.358" v="88" actId="478"/>
          <ac:picMkLst>
            <pc:docMk/>
            <pc:sldMk cId="2098102411" sldId="263"/>
            <ac:picMk id="5" creationId="{390684AB-9BC3-E0B0-82DD-8655A95CCAB4}"/>
          </ac:picMkLst>
        </pc:picChg>
      </pc:sldChg>
      <pc:sldChg chg="addSp delSp modSp mod">
        <pc:chgData name="Marques Rand Dexter" userId="036c91c4-05e7-46b4-a985-fe44e2555862" providerId="ADAL" clId="{5AE098AC-C7B0-A746-8644-2D777EF5999C}" dt="2024-08-29T14:31:18.505" v="82" actId="478"/>
        <pc:sldMkLst>
          <pc:docMk/>
          <pc:sldMk cId="0" sldId="265"/>
        </pc:sldMkLst>
        <pc:picChg chg="add del mod">
          <ac:chgData name="Marques Rand Dexter" userId="036c91c4-05e7-46b4-a985-fe44e2555862" providerId="ADAL" clId="{5AE098AC-C7B0-A746-8644-2D777EF5999C}" dt="2024-08-29T14:31:18.505" v="82" actId="478"/>
          <ac:picMkLst>
            <pc:docMk/>
            <pc:sldMk cId="0" sldId="265"/>
            <ac:picMk id="6" creationId="{ED4250D1-995D-2D7D-C041-16E9FC2B779F}"/>
          </ac:picMkLst>
        </pc:picChg>
      </pc:sldChg>
      <pc:sldChg chg="addSp delSp modSp mod">
        <pc:chgData name="Marques Rand Dexter" userId="036c91c4-05e7-46b4-a985-fe44e2555862" providerId="ADAL" clId="{5AE098AC-C7B0-A746-8644-2D777EF5999C}" dt="2024-08-29T14:31:15.602" v="81" actId="478"/>
        <pc:sldMkLst>
          <pc:docMk/>
          <pc:sldMk cId="0" sldId="266"/>
        </pc:sldMkLst>
        <pc:picChg chg="add del mod">
          <ac:chgData name="Marques Rand Dexter" userId="036c91c4-05e7-46b4-a985-fe44e2555862" providerId="ADAL" clId="{5AE098AC-C7B0-A746-8644-2D777EF5999C}" dt="2024-08-29T14:31:15.602" v="81" actId="478"/>
          <ac:picMkLst>
            <pc:docMk/>
            <pc:sldMk cId="0" sldId="266"/>
            <ac:picMk id="17" creationId="{B7F6C8BD-0495-3809-1EDC-1E92627CD0A5}"/>
          </ac:picMkLst>
        </pc:picChg>
      </pc:sldChg>
      <pc:sldChg chg="addSp delSp modSp mod">
        <pc:chgData name="Marques Rand Dexter" userId="036c91c4-05e7-46b4-a985-fe44e2555862" providerId="ADAL" clId="{5AE098AC-C7B0-A746-8644-2D777EF5999C}" dt="2024-08-28T19:23:57.072" v="48" actId="478"/>
        <pc:sldMkLst>
          <pc:docMk/>
          <pc:sldMk cId="3174395192" sldId="269"/>
        </pc:sldMkLst>
        <pc:picChg chg="del">
          <ac:chgData name="Marques Rand Dexter" userId="036c91c4-05e7-46b4-a985-fe44e2555862" providerId="ADAL" clId="{5AE098AC-C7B0-A746-8644-2D777EF5999C}" dt="2024-08-28T17:50:54.583" v="0" actId="478"/>
          <ac:picMkLst>
            <pc:docMk/>
            <pc:sldMk cId="3174395192" sldId="269"/>
            <ac:picMk id="4" creationId="{F8E29475-0C14-5A4C-1A17-31678AE40497}"/>
          </ac:picMkLst>
        </pc:picChg>
        <pc:picChg chg="add del mod">
          <ac:chgData name="Marques Rand Dexter" userId="036c91c4-05e7-46b4-a985-fe44e2555862" providerId="ADAL" clId="{5AE098AC-C7B0-A746-8644-2D777EF5999C}" dt="2024-08-28T17:51:45.831" v="19" actId="21"/>
          <ac:picMkLst>
            <pc:docMk/>
            <pc:sldMk cId="3174395192" sldId="269"/>
            <ac:picMk id="5" creationId="{2814B8EB-D953-F872-BFA0-D532F515103C}"/>
          </ac:picMkLst>
        </pc:picChg>
        <pc:picChg chg="del mod">
          <ac:chgData name="Marques Rand Dexter" userId="036c91c4-05e7-46b4-a985-fe44e2555862" providerId="ADAL" clId="{5AE098AC-C7B0-A746-8644-2D777EF5999C}" dt="2024-08-28T17:52:30.921" v="28" actId="478"/>
          <ac:picMkLst>
            <pc:docMk/>
            <pc:sldMk cId="3174395192" sldId="269"/>
            <ac:picMk id="6" creationId="{5ED17675-D71D-D0E2-5F41-45AC53C4E697}"/>
          </ac:picMkLst>
        </pc:picChg>
        <pc:picChg chg="add del mod">
          <ac:chgData name="Marques Rand Dexter" userId="036c91c4-05e7-46b4-a985-fe44e2555862" providerId="ADAL" clId="{5AE098AC-C7B0-A746-8644-2D777EF5999C}" dt="2024-08-28T17:52:13.175" v="22" actId="478"/>
          <ac:picMkLst>
            <pc:docMk/>
            <pc:sldMk cId="3174395192" sldId="269"/>
            <ac:picMk id="8" creationId="{26E0BC6B-30F3-51AA-3E73-CD10ED1987CA}"/>
          </ac:picMkLst>
        </pc:picChg>
        <pc:picChg chg="add mod">
          <ac:chgData name="Marques Rand Dexter" userId="036c91c4-05e7-46b4-a985-fe44e2555862" providerId="ADAL" clId="{5AE098AC-C7B0-A746-8644-2D777EF5999C}" dt="2024-08-28T17:52:27.429" v="26" actId="1076"/>
          <ac:picMkLst>
            <pc:docMk/>
            <pc:sldMk cId="3174395192" sldId="269"/>
            <ac:picMk id="10" creationId="{07644EC0-D5C7-5BE6-540C-73F28220FBB7}"/>
          </ac:picMkLst>
        </pc:picChg>
        <pc:picChg chg="add mod">
          <ac:chgData name="Marques Rand Dexter" userId="036c91c4-05e7-46b4-a985-fe44e2555862" providerId="ADAL" clId="{5AE098AC-C7B0-A746-8644-2D777EF5999C}" dt="2024-08-28T18:07:41.564" v="33" actId="1076"/>
          <ac:picMkLst>
            <pc:docMk/>
            <pc:sldMk cId="3174395192" sldId="269"/>
            <ac:picMk id="13" creationId="{8F6CB501-B7AB-CBD5-B494-CFC4AA3F66A2}"/>
          </ac:picMkLst>
        </pc:picChg>
        <pc:picChg chg="add del mod">
          <ac:chgData name="Marques Rand Dexter" userId="036c91c4-05e7-46b4-a985-fe44e2555862" providerId="ADAL" clId="{5AE098AC-C7B0-A746-8644-2D777EF5999C}" dt="2024-08-28T19:23:57.072" v="48" actId="478"/>
          <ac:picMkLst>
            <pc:docMk/>
            <pc:sldMk cId="3174395192" sldId="269"/>
            <ac:picMk id="14" creationId="{050A5DB9-A7FC-9BFA-1417-DDA742515AA9}"/>
          </ac:picMkLst>
        </pc:picChg>
      </pc:sldChg>
      <pc:sldChg chg="addSp delSp modSp mod">
        <pc:chgData name="Marques Rand Dexter" userId="036c91c4-05e7-46b4-a985-fe44e2555862" providerId="ADAL" clId="{5AE098AC-C7B0-A746-8644-2D777EF5999C}" dt="2024-08-29T14:31:27.130" v="85" actId="478"/>
        <pc:sldMkLst>
          <pc:docMk/>
          <pc:sldMk cId="3321094101" sldId="281"/>
        </pc:sldMkLst>
        <pc:picChg chg="add del mod">
          <ac:chgData name="Marques Rand Dexter" userId="036c91c4-05e7-46b4-a985-fe44e2555862" providerId="ADAL" clId="{5AE098AC-C7B0-A746-8644-2D777EF5999C}" dt="2024-08-29T14:31:27.130" v="85" actId="478"/>
          <ac:picMkLst>
            <pc:docMk/>
            <pc:sldMk cId="3321094101" sldId="281"/>
            <ac:picMk id="2" creationId="{22C734E5-B54D-EEA6-941E-515E189BFDA9}"/>
          </ac:picMkLst>
        </pc:picChg>
      </pc:sldChg>
      <pc:sldChg chg="addSp delSp modSp mod">
        <pc:chgData name="Marques Rand Dexter" userId="036c91c4-05e7-46b4-a985-fe44e2555862" providerId="ADAL" clId="{5AE098AC-C7B0-A746-8644-2D777EF5999C}" dt="2024-08-29T14:31:24.453" v="84" actId="478"/>
        <pc:sldMkLst>
          <pc:docMk/>
          <pc:sldMk cId="1900477346" sldId="282"/>
        </pc:sldMkLst>
        <pc:picChg chg="add del mod">
          <ac:chgData name="Marques Rand Dexter" userId="036c91c4-05e7-46b4-a985-fe44e2555862" providerId="ADAL" clId="{5AE098AC-C7B0-A746-8644-2D777EF5999C}" dt="2024-08-29T14:31:24.453" v="84" actId="478"/>
          <ac:picMkLst>
            <pc:docMk/>
            <pc:sldMk cId="1900477346" sldId="282"/>
            <ac:picMk id="4" creationId="{1BE46665-F30C-266F-EA6A-7FD548C5B77D}"/>
          </ac:picMkLst>
        </pc:picChg>
      </pc:sldChg>
      <pc:sldChg chg="addSp delSp modSp mod">
        <pc:chgData name="Marques Rand Dexter" userId="036c91c4-05e7-46b4-a985-fe44e2555862" providerId="ADAL" clId="{5AE098AC-C7B0-A746-8644-2D777EF5999C}" dt="2024-08-29T14:31:42.838" v="90" actId="478"/>
        <pc:sldMkLst>
          <pc:docMk/>
          <pc:sldMk cId="3957397460" sldId="298"/>
        </pc:sldMkLst>
        <pc:picChg chg="add del mod">
          <ac:chgData name="Marques Rand Dexter" userId="036c91c4-05e7-46b4-a985-fe44e2555862" providerId="ADAL" clId="{5AE098AC-C7B0-A746-8644-2D777EF5999C}" dt="2024-08-29T14:31:42.838" v="90" actId="478"/>
          <ac:picMkLst>
            <pc:docMk/>
            <pc:sldMk cId="3957397460" sldId="298"/>
            <ac:picMk id="5" creationId="{24CFAA2D-E1EA-E6D9-01B8-5A002CCAA8B3}"/>
          </ac:picMkLst>
        </pc:picChg>
      </pc:sldChg>
      <pc:sldChg chg="addSp delSp modSp mod">
        <pc:chgData name="Marques Rand Dexter" userId="036c91c4-05e7-46b4-a985-fe44e2555862" providerId="ADAL" clId="{5AE098AC-C7B0-A746-8644-2D777EF5999C}" dt="2024-08-29T14:31:33.387" v="87" actId="478"/>
        <pc:sldMkLst>
          <pc:docMk/>
          <pc:sldMk cId="1723183144" sldId="299"/>
        </pc:sldMkLst>
        <pc:picChg chg="add del mod">
          <ac:chgData name="Marques Rand Dexter" userId="036c91c4-05e7-46b4-a985-fe44e2555862" providerId="ADAL" clId="{5AE098AC-C7B0-A746-8644-2D777EF5999C}" dt="2024-08-29T14:31:33.387" v="87" actId="478"/>
          <ac:picMkLst>
            <pc:docMk/>
            <pc:sldMk cId="1723183144" sldId="299"/>
            <ac:picMk id="4" creationId="{B5EA312A-CBB9-1A6C-51FE-98E807322474}"/>
          </ac:picMkLst>
        </pc:picChg>
      </pc:sldChg>
      <pc:sldChg chg="addSp delSp modSp mod">
        <pc:chgData name="Marques Rand Dexter" userId="036c91c4-05e7-46b4-a985-fe44e2555862" providerId="ADAL" clId="{5AE098AC-C7B0-A746-8644-2D777EF5999C}" dt="2024-08-29T14:31:31.319" v="86" actId="478"/>
        <pc:sldMkLst>
          <pc:docMk/>
          <pc:sldMk cId="2506148358" sldId="300"/>
        </pc:sldMkLst>
        <pc:picChg chg="add del mod">
          <ac:chgData name="Marques Rand Dexter" userId="036c91c4-05e7-46b4-a985-fe44e2555862" providerId="ADAL" clId="{5AE098AC-C7B0-A746-8644-2D777EF5999C}" dt="2024-08-29T14:31:31.319" v="86" actId="478"/>
          <ac:picMkLst>
            <pc:docMk/>
            <pc:sldMk cId="2506148358" sldId="300"/>
            <ac:picMk id="4" creationId="{E70074D5-0ABE-3353-CC3A-487EC18ADD4C}"/>
          </ac:picMkLst>
        </pc:picChg>
      </pc:sldChg>
      <pc:sldChg chg="addSp delSp modSp mod">
        <pc:chgData name="Marques Rand Dexter" userId="036c91c4-05e7-46b4-a985-fe44e2555862" providerId="ADAL" clId="{5AE098AC-C7B0-A746-8644-2D777EF5999C}" dt="2024-08-29T14:31:54.814" v="95" actId="478"/>
        <pc:sldMkLst>
          <pc:docMk/>
          <pc:sldMk cId="3202576919" sldId="301"/>
        </pc:sldMkLst>
        <pc:picChg chg="add del mod">
          <ac:chgData name="Marques Rand Dexter" userId="036c91c4-05e7-46b4-a985-fe44e2555862" providerId="ADAL" clId="{5AE098AC-C7B0-A746-8644-2D777EF5999C}" dt="2024-08-28T19:24:40.435" v="59" actId="1076"/>
          <ac:picMkLst>
            <pc:docMk/>
            <pc:sldMk cId="3202576919" sldId="301"/>
            <ac:picMk id="8" creationId="{A3933C0A-719E-ED80-FA41-ADABEEE5E263}"/>
          </ac:picMkLst>
        </pc:picChg>
        <pc:picChg chg="add del mod">
          <ac:chgData name="Marques Rand Dexter" userId="036c91c4-05e7-46b4-a985-fe44e2555862" providerId="ADAL" clId="{5AE098AC-C7B0-A746-8644-2D777EF5999C}" dt="2024-08-29T14:31:54.814" v="95" actId="478"/>
          <ac:picMkLst>
            <pc:docMk/>
            <pc:sldMk cId="3202576919" sldId="301"/>
            <ac:picMk id="9" creationId="{D72CCCDF-71FA-4CBE-4A00-72F65A8EFC06}"/>
          </ac:picMkLst>
        </pc:picChg>
      </pc:sldChg>
      <pc:sldChg chg="addSp delSp modSp mod">
        <pc:chgData name="Marques Rand Dexter" userId="036c91c4-05e7-46b4-a985-fe44e2555862" providerId="ADAL" clId="{5AE098AC-C7B0-A746-8644-2D777EF5999C}" dt="2024-08-29T14:31:22.564" v="83" actId="478"/>
        <pc:sldMkLst>
          <pc:docMk/>
          <pc:sldMk cId="2112816108" sldId="302"/>
        </pc:sldMkLst>
        <pc:picChg chg="add del mod">
          <ac:chgData name="Marques Rand Dexter" userId="036c91c4-05e7-46b4-a985-fe44e2555862" providerId="ADAL" clId="{5AE098AC-C7B0-A746-8644-2D777EF5999C}" dt="2024-08-29T14:31:22.564" v="83" actId="478"/>
          <ac:picMkLst>
            <pc:docMk/>
            <pc:sldMk cId="2112816108" sldId="302"/>
            <ac:picMk id="3" creationId="{E4DCCC27-97C4-7E68-61CB-77FEDD194780}"/>
          </ac:picMkLst>
        </pc:picChg>
      </pc:sldChg>
      <pc:sldChg chg="addSp delSp modSp new del mod ord setBg">
        <pc:chgData name="Marques Rand Dexter" userId="036c91c4-05e7-46b4-a985-fe44e2555862" providerId="ADAL" clId="{5AE098AC-C7B0-A746-8644-2D777EF5999C}" dt="2024-08-29T14:31:59.798" v="97" actId="2696"/>
        <pc:sldMkLst>
          <pc:docMk/>
          <pc:sldMk cId="196428073" sldId="303"/>
        </pc:sldMkLst>
        <pc:spChg chg="add del">
          <ac:chgData name="Marques Rand Dexter" userId="036c91c4-05e7-46b4-a985-fe44e2555862" providerId="ADAL" clId="{5AE098AC-C7B0-A746-8644-2D777EF5999C}" dt="2024-08-28T18:08:25.041" v="41" actId="26606"/>
          <ac:spMkLst>
            <pc:docMk/>
            <pc:sldMk cId="196428073" sldId="303"/>
            <ac:spMk id="7" creationId="{7A5E34FE-8412-1F0A-97E2-8DB45EE287C5}"/>
          </ac:spMkLst>
        </pc:spChg>
        <pc:picChg chg="add mod">
          <ac:chgData name="Marques Rand Dexter" userId="036c91c4-05e7-46b4-a985-fe44e2555862" providerId="ADAL" clId="{5AE098AC-C7B0-A746-8644-2D777EF5999C}" dt="2024-08-28T18:08:25.044" v="42" actId="26606"/>
          <ac:picMkLst>
            <pc:docMk/>
            <pc:sldMk cId="196428073" sldId="303"/>
            <ac:picMk id="2" creationId="{FA9E83E0-E1A9-9A06-67A7-B0924E4B199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2E3F61-0C50-A841-A84A-9FB6891CCE91}" type="doc">
      <dgm:prSet loTypeId="urn:microsoft.com/office/officeart/2009/3/layout/HorizontalOrganizationChart" loCatId="" qsTypeId="urn:microsoft.com/office/officeart/2005/8/quickstyle/simple1" qsCatId="simple" csTypeId="urn:microsoft.com/office/officeart/2005/8/colors/accent1_2" csCatId="accent1" phldr="1"/>
      <dgm:spPr/>
      <dgm:t>
        <a:bodyPr/>
        <a:lstStyle/>
        <a:p>
          <a:endParaRPr lang="en-US"/>
        </a:p>
      </dgm:t>
    </dgm:pt>
    <dgm:pt modelId="{4315ACE9-14A2-F64F-A3CC-9F4CCB93882C}">
      <dgm:prSet phldrT="[Text]"/>
      <dgm:spPr>
        <a:solidFill>
          <a:srgbClr val="BA0C2F"/>
        </a:solidFill>
      </dgm:spPr>
      <dgm:t>
        <a:bodyPr/>
        <a:lstStyle/>
        <a:p>
          <a:r>
            <a:rPr lang="en-US" dirty="0"/>
            <a:t>GAAME Scholars</a:t>
          </a:r>
        </a:p>
      </dgm:t>
    </dgm:pt>
    <dgm:pt modelId="{2A7AA1CB-5436-6E4D-B61A-B00FD9609FDC}" type="parTrans" cxnId="{71F49F32-AF6E-E648-88E5-064A753BED6A}">
      <dgm:prSet/>
      <dgm:spPr/>
      <dgm:t>
        <a:bodyPr/>
        <a:lstStyle/>
        <a:p>
          <a:endParaRPr lang="en-US"/>
        </a:p>
      </dgm:t>
    </dgm:pt>
    <dgm:pt modelId="{347CF006-B194-1A43-99C2-12E4DE9CB609}" type="sibTrans" cxnId="{71F49F32-AF6E-E648-88E5-064A753BED6A}">
      <dgm:prSet/>
      <dgm:spPr/>
      <dgm:t>
        <a:bodyPr/>
        <a:lstStyle/>
        <a:p>
          <a:endParaRPr lang="en-US"/>
        </a:p>
      </dgm:t>
    </dgm:pt>
    <dgm:pt modelId="{04847758-27A6-6241-BDB5-4F758362F3BC}" type="asst">
      <dgm:prSet phldrT="[Text]"/>
      <dgm:spPr>
        <a:solidFill>
          <a:srgbClr val="9EA2A2"/>
        </a:solidFill>
      </dgm:spPr>
      <dgm:t>
        <a:bodyPr/>
        <a:lstStyle/>
        <a:p>
          <a:r>
            <a:rPr lang="en-US" dirty="0"/>
            <a:t>First-Year Fellows</a:t>
          </a:r>
        </a:p>
      </dgm:t>
    </dgm:pt>
    <dgm:pt modelId="{504DC702-C788-A846-99A0-46CC7B715178}" type="parTrans" cxnId="{72FD7EA5-637F-B248-B840-8E69CDC3D25A}">
      <dgm:prSet/>
      <dgm:spPr/>
      <dgm:t>
        <a:bodyPr/>
        <a:lstStyle/>
        <a:p>
          <a:endParaRPr lang="en-US"/>
        </a:p>
      </dgm:t>
    </dgm:pt>
    <dgm:pt modelId="{F9465F7F-C275-3E4C-9814-54E4298F2391}" type="sibTrans" cxnId="{72FD7EA5-637F-B248-B840-8E69CDC3D25A}">
      <dgm:prSet/>
      <dgm:spPr/>
      <dgm:t>
        <a:bodyPr/>
        <a:lstStyle/>
        <a:p>
          <a:endParaRPr lang="en-US"/>
        </a:p>
      </dgm:t>
    </dgm:pt>
    <dgm:pt modelId="{179165DA-49AA-794B-AF1A-C2DC72604C3D}" type="asst">
      <dgm:prSet phldrT="[Text]"/>
      <dgm:spPr>
        <a:solidFill>
          <a:srgbClr val="9EA2A2"/>
        </a:solidFill>
      </dgm:spPr>
      <dgm:t>
        <a:bodyPr/>
        <a:lstStyle/>
        <a:p>
          <a:r>
            <a:rPr lang="en-US" dirty="0"/>
            <a:t>Ambassadors</a:t>
          </a:r>
        </a:p>
      </dgm:t>
    </dgm:pt>
    <dgm:pt modelId="{D0F30B50-1250-9C43-BA31-EAF9C39B1965}" type="parTrans" cxnId="{D962A22C-661C-C64E-AA8C-37030DB33D9D}">
      <dgm:prSet/>
      <dgm:spPr/>
      <dgm:t>
        <a:bodyPr/>
        <a:lstStyle/>
        <a:p>
          <a:endParaRPr lang="en-US"/>
        </a:p>
      </dgm:t>
    </dgm:pt>
    <dgm:pt modelId="{65363346-8641-B048-B3E7-3F0C02B0A0E7}" type="sibTrans" cxnId="{D962A22C-661C-C64E-AA8C-37030DB33D9D}">
      <dgm:prSet/>
      <dgm:spPr/>
      <dgm:t>
        <a:bodyPr/>
        <a:lstStyle/>
        <a:p>
          <a:endParaRPr lang="en-US"/>
        </a:p>
      </dgm:t>
    </dgm:pt>
    <dgm:pt modelId="{09EAF55B-C142-6D41-9114-6A7D91D6D411}" type="asst">
      <dgm:prSet phldrT="[Text]"/>
      <dgm:spPr>
        <a:solidFill>
          <a:srgbClr val="9EA2A2"/>
        </a:solidFill>
      </dgm:spPr>
      <dgm:t>
        <a:bodyPr/>
        <a:lstStyle/>
        <a:p>
          <a:r>
            <a:rPr lang="en-US" dirty="0"/>
            <a:t>General Scholars</a:t>
          </a:r>
        </a:p>
      </dgm:t>
    </dgm:pt>
    <dgm:pt modelId="{BBDA5F72-5AF2-4D4B-899A-3A1EEC17FAC8}" type="parTrans" cxnId="{CC064B5D-8267-CA4D-81EA-F00E33803378}">
      <dgm:prSet/>
      <dgm:spPr/>
      <dgm:t>
        <a:bodyPr/>
        <a:lstStyle/>
        <a:p>
          <a:endParaRPr lang="en-US"/>
        </a:p>
      </dgm:t>
    </dgm:pt>
    <dgm:pt modelId="{30E297BA-E0AC-724C-AE50-2114D7FD5853}" type="sibTrans" cxnId="{CC064B5D-8267-CA4D-81EA-F00E33803378}">
      <dgm:prSet/>
      <dgm:spPr/>
      <dgm:t>
        <a:bodyPr/>
        <a:lstStyle/>
        <a:p>
          <a:endParaRPr lang="en-US"/>
        </a:p>
      </dgm:t>
    </dgm:pt>
    <dgm:pt modelId="{E163670A-4A36-934F-B224-29275E580615}">
      <dgm:prSet/>
      <dgm:spPr>
        <a:solidFill>
          <a:srgbClr val="BA0C2F"/>
        </a:solidFill>
      </dgm:spPr>
      <dgm:t>
        <a:bodyPr/>
        <a:lstStyle/>
        <a:p>
          <a:r>
            <a:rPr lang="en-US" dirty="0"/>
            <a:t>GAAME Affiliates</a:t>
          </a:r>
        </a:p>
      </dgm:t>
    </dgm:pt>
    <dgm:pt modelId="{0A7161A7-DB62-A344-9586-1A290C4B9DC2}" type="parTrans" cxnId="{5756F138-67FF-0C4F-BA27-BB9D290435F4}">
      <dgm:prSet/>
      <dgm:spPr/>
      <dgm:t>
        <a:bodyPr/>
        <a:lstStyle/>
        <a:p>
          <a:endParaRPr lang="en-US"/>
        </a:p>
      </dgm:t>
    </dgm:pt>
    <dgm:pt modelId="{A987906D-238A-D44F-B1B4-33E27B3ADE2B}" type="sibTrans" cxnId="{5756F138-67FF-0C4F-BA27-BB9D290435F4}">
      <dgm:prSet/>
      <dgm:spPr/>
      <dgm:t>
        <a:bodyPr/>
        <a:lstStyle/>
        <a:p>
          <a:endParaRPr lang="en-US"/>
        </a:p>
      </dgm:t>
    </dgm:pt>
    <dgm:pt modelId="{29D54475-C6B0-6642-85E9-CF25C0CEEC1D}" type="pres">
      <dgm:prSet presAssocID="{9C2E3F61-0C50-A841-A84A-9FB6891CCE91}" presName="hierChild1" presStyleCnt="0">
        <dgm:presLayoutVars>
          <dgm:orgChart val="1"/>
          <dgm:chPref val="1"/>
          <dgm:dir/>
          <dgm:animOne val="branch"/>
          <dgm:animLvl val="lvl"/>
          <dgm:resizeHandles/>
        </dgm:presLayoutVars>
      </dgm:prSet>
      <dgm:spPr/>
    </dgm:pt>
    <dgm:pt modelId="{79C23A7C-EEDB-6848-A054-13E1A0906C96}" type="pres">
      <dgm:prSet presAssocID="{4315ACE9-14A2-F64F-A3CC-9F4CCB93882C}" presName="hierRoot1" presStyleCnt="0">
        <dgm:presLayoutVars>
          <dgm:hierBranch val="init"/>
        </dgm:presLayoutVars>
      </dgm:prSet>
      <dgm:spPr/>
    </dgm:pt>
    <dgm:pt modelId="{39F9311D-6677-F14A-8000-7CAC3DA5485B}" type="pres">
      <dgm:prSet presAssocID="{4315ACE9-14A2-F64F-A3CC-9F4CCB93882C}" presName="rootComposite1" presStyleCnt="0"/>
      <dgm:spPr/>
    </dgm:pt>
    <dgm:pt modelId="{162A45B9-147B-E24D-98EC-3F75FBF703EA}" type="pres">
      <dgm:prSet presAssocID="{4315ACE9-14A2-F64F-A3CC-9F4CCB93882C}" presName="rootText1" presStyleLbl="node0" presStyleIdx="0" presStyleCnt="2">
        <dgm:presLayoutVars>
          <dgm:chPref val="3"/>
        </dgm:presLayoutVars>
      </dgm:prSet>
      <dgm:spPr/>
    </dgm:pt>
    <dgm:pt modelId="{53581705-E2F0-AE40-9C5C-EFDE90477D29}" type="pres">
      <dgm:prSet presAssocID="{4315ACE9-14A2-F64F-A3CC-9F4CCB93882C}" presName="rootConnector1" presStyleLbl="node1" presStyleIdx="0" presStyleCnt="0"/>
      <dgm:spPr/>
    </dgm:pt>
    <dgm:pt modelId="{7DE738CC-9A44-1544-80AE-C2DEA69B48B8}" type="pres">
      <dgm:prSet presAssocID="{4315ACE9-14A2-F64F-A3CC-9F4CCB93882C}" presName="hierChild2" presStyleCnt="0"/>
      <dgm:spPr/>
    </dgm:pt>
    <dgm:pt modelId="{F254FD3E-1181-2044-9459-A699356F7A01}" type="pres">
      <dgm:prSet presAssocID="{4315ACE9-14A2-F64F-A3CC-9F4CCB93882C}" presName="hierChild3" presStyleCnt="0"/>
      <dgm:spPr/>
    </dgm:pt>
    <dgm:pt modelId="{16670569-8E12-1A45-B216-719B2D38DA91}" type="pres">
      <dgm:prSet presAssocID="{504DC702-C788-A846-99A0-46CC7B715178}" presName="Name115" presStyleLbl="parChTrans1D2" presStyleIdx="0" presStyleCnt="3"/>
      <dgm:spPr/>
    </dgm:pt>
    <dgm:pt modelId="{2A9010BC-6911-9D4F-9F1E-8D66E219A95E}" type="pres">
      <dgm:prSet presAssocID="{04847758-27A6-6241-BDB5-4F758362F3BC}" presName="hierRoot3" presStyleCnt="0">
        <dgm:presLayoutVars>
          <dgm:hierBranch val="init"/>
        </dgm:presLayoutVars>
      </dgm:prSet>
      <dgm:spPr/>
    </dgm:pt>
    <dgm:pt modelId="{CA45907D-3F72-EA4F-9AB7-6DBAD63F6DA1}" type="pres">
      <dgm:prSet presAssocID="{04847758-27A6-6241-BDB5-4F758362F3BC}" presName="rootComposite3" presStyleCnt="0"/>
      <dgm:spPr/>
    </dgm:pt>
    <dgm:pt modelId="{C5641DCE-ABE4-6C4D-83B3-B53D7EB6623A}" type="pres">
      <dgm:prSet presAssocID="{04847758-27A6-6241-BDB5-4F758362F3BC}" presName="rootText3" presStyleLbl="asst1" presStyleIdx="0" presStyleCnt="3">
        <dgm:presLayoutVars>
          <dgm:chPref val="3"/>
        </dgm:presLayoutVars>
      </dgm:prSet>
      <dgm:spPr/>
    </dgm:pt>
    <dgm:pt modelId="{DD3B5C9E-E32C-C642-BE6F-84A0AA5E88DF}" type="pres">
      <dgm:prSet presAssocID="{04847758-27A6-6241-BDB5-4F758362F3BC}" presName="rootConnector3" presStyleLbl="asst1" presStyleIdx="0" presStyleCnt="3"/>
      <dgm:spPr/>
    </dgm:pt>
    <dgm:pt modelId="{5A79380A-8F3E-2449-8878-59EC94116802}" type="pres">
      <dgm:prSet presAssocID="{04847758-27A6-6241-BDB5-4F758362F3BC}" presName="hierChild6" presStyleCnt="0"/>
      <dgm:spPr/>
    </dgm:pt>
    <dgm:pt modelId="{C939E095-FE6F-8E4B-8FD7-6FEAB0D4E652}" type="pres">
      <dgm:prSet presAssocID="{04847758-27A6-6241-BDB5-4F758362F3BC}" presName="hierChild7" presStyleCnt="0"/>
      <dgm:spPr/>
    </dgm:pt>
    <dgm:pt modelId="{BE26E3B9-66FE-AB41-9C4F-4124E7CB1BAB}" type="pres">
      <dgm:prSet presAssocID="{D0F30B50-1250-9C43-BA31-EAF9C39B1965}" presName="Name115" presStyleLbl="parChTrans1D2" presStyleIdx="1" presStyleCnt="3"/>
      <dgm:spPr/>
    </dgm:pt>
    <dgm:pt modelId="{BD61663F-59FF-E74B-B913-36B7F23A86C4}" type="pres">
      <dgm:prSet presAssocID="{179165DA-49AA-794B-AF1A-C2DC72604C3D}" presName="hierRoot3" presStyleCnt="0">
        <dgm:presLayoutVars>
          <dgm:hierBranch val="init"/>
        </dgm:presLayoutVars>
      </dgm:prSet>
      <dgm:spPr/>
    </dgm:pt>
    <dgm:pt modelId="{A3ADC5BF-44F7-CE44-9227-173C1991EB71}" type="pres">
      <dgm:prSet presAssocID="{179165DA-49AA-794B-AF1A-C2DC72604C3D}" presName="rootComposite3" presStyleCnt="0"/>
      <dgm:spPr/>
    </dgm:pt>
    <dgm:pt modelId="{6E04DC69-7D4C-044B-AEB9-766D16BD541E}" type="pres">
      <dgm:prSet presAssocID="{179165DA-49AA-794B-AF1A-C2DC72604C3D}" presName="rootText3" presStyleLbl="asst1" presStyleIdx="1" presStyleCnt="3">
        <dgm:presLayoutVars>
          <dgm:chPref val="3"/>
        </dgm:presLayoutVars>
      </dgm:prSet>
      <dgm:spPr/>
    </dgm:pt>
    <dgm:pt modelId="{0EF651B6-8B47-1A42-96BA-3AD2128CDDAD}" type="pres">
      <dgm:prSet presAssocID="{179165DA-49AA-794B-AF1A-C2DC72604C3D}" presName="rootConnector3" presStyleLbl="asst1" presStyleIdx="1" presStyleCnt="3"/>
      <dgm:spPr/>
    </dgm:pt>
    <dgm:pt modelId="{A9E96196-A6CF-324D-880E-5FA3008E489D}" type="pres">
      <dgm:prSet presAssocID="{179165DA-49AA-794B-AF1A-C2DC72604C3D}" presName="hierChild6" presStyleCnt="0"/>
      <dgm:spPr/>
    </dgm:pt>
    <dgm:pt modelId="{9DFE5D9C-96E6-6C44-84C8-3226DF9E024A}" type="pres">
      <dgm:prSet presAssocID="{179165DA-49AA-794B-AF1A-C2DC72604C3D}" presName="hierChild7" presStyleCnt="0"/>
      <dgm:spPr/>
    </dgm:pt>
    <dgm:pt modelId="{2C85ADE4-4156-7F4C-BB01-C116CEB8CC27}" type="pres">
      <dgm:prSet presAssocID="{BBDA5F72-5AF2-4D4B-899A-3A1EEC17FAC8}" presName="Name115" presStyleLbl="parChTrans1D2" presStyleIdx="2" presStyleCnt="3"/>
      <dgm:spPr/>
    </dgm:pt>
    <dgm:pt modelId="{C6E8B9D9-49BF-9243-A6B0-D9835CF71091}" type="pres">
      <dgm:prSet presAssocID="{09EAF55B-C142-6D41-9114-6A7D91D6D411}" presName="hierRoot3" presStyleCnt="0">
        <dgm:presLayoutVars>
          <dgm:hierBranch val="init"/>
        </dgm:presLayoutVars>
      </dgm:prSet>
      <dgm:spPr/>
    </dgm:pt>
    <dgm:pt modelId="{7246638A-2BC2-0541-8BC7-A1D59CF4EF71}" type="pres">
      <dgm:prSet presAssocID="{09EAF55B-C142-6D41-9114-6A7D91D6D411}" presName="rootComposite3" presStyleCnt="0"/>
      <dgm:spPr/>
    </dgm:pt>
    <dgm:pt modelId="{7BF03D5F-BAD4-2B41-8C7B-FFAD2DE48838}" type="pres">
      <dgm:prSet presAssocID="{09EAF55B-C142-6D41-9114-6A7D91D6D411}" presName="rootText3" presStyleLbl="asst1" presStyleIdx="2" presStyleCnt="3">
        <dgm:presLayoutVars>
          <dgm:chPref val="3"/>
        </dgm:presLayoutVars>
      </dgm:prSet>
      <dgm:spPr/>
    </dgm:pt>
    <dgm:pt modelId="{133B4F76-7EA7-814D-A5B5-2430C2F84E50}" type="pres">
      <dgm:prSet presAssocID="{09EAF55B-C142-6D41-9114-6A7D91D6D411}" presName="rootConnector3" presStyleLbl="asst1" presStyleIdx="2" presStyleCnt="3"/>
      <dgm:spPr/>
    </dgm:pt>
    <dgm:pt modelId="{560A7EC0-2EAF-FE47-839E-233F35D2A6F1}" type="pres">
      <dgm:prSet presAssocID="{09EAF55B-C142-6D41-9114-6A7D91D6D411}" presName="hierChild6" presStyleCnt="0"/>
      <dgm:spPr/>
    </dgm:pt>
    <dgm:pt modelId="{D8054451-9E9B-FF4C-93EE-F426A32BB058}" type="pres">
      <dgm:prSet presAssocID="{09EAF55B-C142-6D41-9114-6A7D91D6D411}" presName="hierChild7" presStyleCnt="0"/>
      <dgm:spPr/>
    </dgm:pt>
    <dgm:pt modelId="{92F9F798-5C80-6648-91D1-2DD98C6624FF}" type="pres">
      <dgm:prSet presAssocID="{E163670A-4A36-934F-B224-29275E580615}" presName="hierRoot1" presStyleCnt="0">
        <dgm:presLayoutVars>
          <dgm:hierBranch val="init"/>
        </dgm:presLayoutVars>
      </dgm:prSet>
      <dgm:spPr/>
    </dgm:pt>
    <dgm:pt modelId="{56362BB4-EC71-EF41-83FC-D222371F7A0D}" type="pres">
      <dgm:prSet presAssocID="{E163670A-4A36-934F-B224-29275E580615}" presName="rootComposite1" presStyleCnt="0"/>
      <dgm:spPr/>
    </dgm:pt>
    <dgm:pt modelId="{5679DF22-F763-F642-A678-586B4ED548F4}" type="pres">
      <dgm:prSet presAssocID="{E163670A-4A36-934F-B224-29275E580615}" presName="rootText1" presStyleLbl="node0" presStyleIdx="1" presStyleCnt="2" custLinFactNeighborX="-85" custLinFactNeighborY="91559">
        <dgm:presLayoutVars>
          <dgm:chPref val="3"/>
        </dgm:presLayoutVars>
      </dgm:prSet>
      <dgm:spPr/>
    </dgm:pt>
    <dgm:pt modelId="{6FCE80D4-28E8-D946-92BE-65145416D601}" type="pres">
      <dgm:prSet presAssocID="{E163670A-4A36-934F-B224-29275E580615}" presName="rootConnector1" presStyleLbl="node1" presStyleIdx="0" presStyleCnt="0"/>
      <dgm:spPr/>
    </dgm:pt>
    <dgm:pt modelId="{5D6D3DDE-AAD6-9948-956E-93E1CE443A6D}" type="pres">
      <dgm:prSet presAssocID="{E163670A-4A36-934F-B224-29275E580615}" presName="hierChild2" presStyleCnt="0"/>
      <dgm:spPr/>
    </dgm:pt>
    <dgm:pt modelId="{A2ED18E2-D899-9B47-9C30-E9E4F4843C10}" type="pres">
      <dgm:prSet presAssocID="{E163670A-4A36-934F-B224-29275E580615}" presName="hierChild3" presStyleCnt="0"/>
      <dgm:spPr/>
    </dgm:pt>
  </dgm:ptLst>
  <dgm:cxnLst>
    <dgm:cxn modelId="{7C9A7306-189D-0D4D-9165-0D6B5A4ECE02}" type="presOf" srcId="{09EAF55B-C142-6D41-9114-6A7D91D6D411}" destId="{133B4F76-7EA7-814D-A5B5-2430C2F84E50}" srcOrd="1" destOrd="0" presId="urn:microsoft.com/office/officeart/2009/3/layout/HorizontalOrganizationChart"/>
    <dgm:cxn modelId="{D962A22C-661C-C64E-AA8C-37030DB33D9D}" srcId="{4315ACE9-14A2-F64F-A3CC-9F4CCB93882C}" destId="{179165DA-49AA-794B-AF1A-C2DC72604C3D}" srcOrd="1" destOrd="0" parTransId="{D0F30B50-1250-9C43-BA31-EAF9C39B1965}" sibTransId="{65363346-8641-B048-B3E7-3F0C02B0A0E7}"/>
    <dgm:cxn modelId="{0FD0ED31-39F9-C948-8489-7E53322AF5FC}" type="presOf" srcId="{09EAF55B-C142-6D41-9114-6A7D91D6D411}" destId="{7BF03D5F-BAD4-2B41-8C7B-FFAD2DE48838}" srcOrd="0" destOrd="0" presId="urn:microsoft.com/office/officeart/2009/3/layout/HorizontalOrganizationChart"/>
    <dgm:cxn modelId="{71F49F32-AF6E-E648-88E5-064A753BED6A}" srcId="{9C2E3F61-0C50-A841-A84A-9FB6891CCE91}" destId="{4315ACE9-14A2-F64F-A3CC-9F4CCB93882C}" srcOrd="0" destOrd="0" parTransId="{2A7AA1CB-5436-6E4D-B61A-B00FD9609FDC}" sibTransId="{347CF006-B194-1A43-99C2-12E4DE9CB609}"/>
    <dgm:cxn modelId="{8700A538-990A-A049-8C51-AC45DBA21CCB}" type="presOf" srcId="{4315ACE9-14A2-F64F-A3CC-9F4CCB93882C}" destId="{162A45B9-147B-E24D-98EC-3F75FBF703EA}" srcOrd="0" destOrd="0" presId="urn:microsoft.com/office/officeart/2009/3/layout/HorizontalOrganizationChart"/>
    <dgm:cxn modelId="{5756F138-67FF-0C4F-BA27-BB9D290435F4}" srcId="{9C2E3F61-0C50-A841-A84A-9FB6891CCE91}" destId="{E163670A-4A36-934F-B224-29275E580615}" srcOrd="1" destOrd="0" parTransId="{0A7161A7-DB62-A344-9586-1A290C4B9DC2}" sibTransId="{A987906D-238A-D44F-B1B4-33E27B3ADE2B}"/>
    <dgm:cxn modelId="{7C67A03C-E312-024F-B44E-54768119BB9D}" type="presOf" srcId="{9C2E3F61-0C50-A841-A84A-9FB6891CCE91}" destId="{29D54475-C6B0-6642-85E9-CF25C0CEEC1D}" srcOrd="0" destOrd="0" presId="urn:microsoft.com/office/officeart/2009/3/layout/HorizontalOrganizationChart"/>
    <dgm:cxn modelId="{4C3E1648-2502-8149-8896-F9B48AA7FC65}" type="presOf" srcId="{E163670A-4A36-934F-B224-29275E580615}" destId="{5679DF22-F763-F642-A678-586B4ED548F4}" srcOrd="0" destOrd="0" presId="urn:microsoft.com/office/officeart/2009/3/layout/HorizontalOrganizationChart"/>
    <dgm:cxn modelId="{92737357-6A1E-2A40-8C13-355CAF72A4E9}" type="presOf" srcId="{BBDA5F72-5AF2-4D4B-899A-3A1EEC17FAC8}" destId="{2C85ADE4-4156-7F4C-BB01-C116CEB8CC27}" srcOrd="0" destOrd="0" presId="urn:microsoft.com/office/officeart/2009/3/layout/HorizontalOrganizationChart"/>
    <dgm:cxn modelId="{CC064B5D-8267-CA4D-81EA-F00E33803378}" srcId="{4315ACE9-14A2-F64F-A3CC-9F4CCB93882C}" destId="{09EAF55B-C142-6D41-9114-6A7D91D6D411}" srcOrd="2" destOrd="0" parTransId="{BBDA5F72-5AF2-4D4B-899A-3A1EEC17FAC8}" sibTransId="{30E297BA-E0AC-724C-AE50-2114D7FD5853}"/>
    <dgm:cxn modelId="{4B5DA36D-3626-7549-896F-2B4BC291C2C6}" type="presOf" srcId="{04847758-27A6-6241-BDB5-4F758362F3BC}" destId="{DD3B5C9E-E32C-C642-BE6F-84A0AA5E88DF}" srcOrd="1" destOrd="0" presId="urn:microsoft.com/office/officeart/2009/3/layout/HorizontalOrganizationChart"/>
    <dgm:cxn modelId="{8CDE577F-7B62-7745-9EFA-20D6BAF917EB}" type="presOf" srcId="{504DC702-C788-A846-99A0-46CC7B715178}" destId="{16670569-8E12-1A45-B216-719B2D38DA91}" srcOrd="0" destOrd="0" presId="urn:microsoft.com/office/officeart/2009/3/layout/HorizontalOrganizationChart"/>
    <dgm:cxn modelId="{E3BF8885-7076-4141-B960-C84EC86D6BA8}" type="presOf" srcId="{04847758-27A6-6241-BDB5-4F758362F3BC}" destId="{C5641DCE-ABE4-6C4D-83B3-B53D7EB6623A}" srcOrd="0" destOrd="0" presId="urn:microsoft.com/office/officeart/2009/3/layout/HorizontalOrganizationChart"/>
    <dgm:cxn modelId="{3F782392-B44D-9A49-B1BC-B170C9B9858A}" type="presOf" srcId="{179165DA-49AA-794B-AF1A-C2DC72604C3D}" destId="{6E04DC69-7D4C-044B-AEB9-766D16BD541E}" srcOrd="0" destOrd="0" presId="urn:microsoft.com/office/officeart/2009/3/layout/HorizontalOrganizationChart"/>
    <dgm:cxn modelId="{72FD7EA5-637F-B248-B840-8E69CDC3D25A}" srcId="{4315ACE9-14A2-F64F-A3CC-9F4CCB93882C}" destId="{04847758-27A6-6241-BDB5-4F758362F3BC}" srcOrd="0" destOrd="0" parTransId="{504DC702-C788-A846-99A0-46CC7B715178}" sibTransId="{F9465F7F-C275-3E4C-9814-54E4298F2391}"/>
    <dgm:cxn modelId="{73A01CAE-E1C9-FB45-B780-071C69D1BD6C}" type="presOf" srcId="{E163670A-4A36-934F-B224-29275E580615}" destId="{6FCE80D4-28E8-D946-92BE-65145416D601}" srcOrd="1" destOrd="0" presId="urn:microsoft.com/office/officeart/2009/3/layout/HorizontalOrganizationChart"/>
    <dgm:cxn modelId="{E0D11FBA-51F4-2145-8765-2AB6522B415C}" type="presOf" srcId="{179165DA-49AA-794B-AF1A-C2DC72604C3D}" destId="{0EF651B6-8B47-1A42-96BA-3AD2128CDDAD}" srcOrd="1" destOrd="0" presId="urn:microsoft.com/office/officeart/2009/3/layout/HorizontalOrganizationChart"/>
    <dgm:cxn modelId="{71F5E7D4-9628-9D4C-B5DC-CA2C495B5BD1}" type="presOf" srcId="{4315ACE9-14A2-F64F-A3CC-9F4CCB93882C}" destId="{53581705-E2F0-AE40-9C5C-EFDE90477D29}" srcOrd="1" destOrd="0" presId="urn:microsoft.com/office/officeart/2009/3/layout/HorizontalOrganizationChart"/>
    <dgm:cxn modelId="{38C311DF-62A5-6B44-9FFD-A230C83EA2BC}" type="presOf" srcId="{D0F30B50-1250-9C43-BA31-EAF9C39B1965}" destId="{BE26E3B9-66FE-AB41-9C4F-4124E7CB1BAB}" srcOrd="0" destOrd="0" presId="urn:microsoft.com/office/officeart/2009/3/layout/HorizontalOrganizationChart"/>
    <dgm:cxn modelId="{0338B02B-6AC3-BF4C-A719-CA3FB64DDA7C}" type="presParOf" srcId="{29D54475-C6B0-6642-85E9-CF25C0CEEC1D}" destId="{79C23A7C-EEDB-6848-A054-13E1A0906C96}" srcOrd="0" destOrd="0" presId="urn:microsoft.com/office/officeart/2009/3/layout/HorizontalOrganizationChart"/>
    <dgm:cxn modelId="{19561515-9005-4A41-B1BB-37F25962CB7D}" type="presParOf" srcId="{79C23A7C-EEDB-6848-A054-13E1A0906C96}" destId="{39F9311D-6677-F14A-8000-7CAC3DA5485B}" srcOrd="0" destOrd="0" presId="urn:microsoft.com/office/officeart/2009/3/layout/HorizontalOrganizationChart"/>
    <dgm:cxn modelId="{56061244-BCF6-D44B-8C86-788EF8990FF1}" type="presParOf" srcId="{39F9311D-6677-F14A-8000-7CAC3DA5485B}" destId="{162A45B9-147B-E24D-98EC-3F75FBF703EA}" srcOrd="0" destOrd="0" presId="urn:microsoft.com/office/officeart/2009/3/layout/HorizontalOrganizationChart"/>
    <dgm:cxn modelId="{64CC3A0E-D031-6948-AC1E-DC0D1AC5969C}" type="presParOf" srcId="{39F9311D-6677-F14A-8000-7CAC3DA5485B}" destId="{53581705-E2F0-AE40-9C5C-EFDE90477D29}" srcOrd="1" destOrd="0" presId="urn:microsoft.com/office/officeart/2009/3/layout/HorizontalOrganizationChart"/>
    <dgm:cxn modelId="{56179CAF-4E52-284F-BDEB-8BDE2165E95F}" type="presParOf" srcId="{79C23A7C-EEDB-6848-A054-13E1A0906C96}" destId="{7DE738CC-9A44-1544-80AE-C2DEA69B48B8}" srcOrd="1" destOrd="0" presId="urn:microsoft.com/office/officeart/2009/3/layout/HorizontalOrganizationChart"/>
    <dgm:cxn modelId="{BE9960BD-756C-4143-9E85-D575C84DDFB5}" type="presParOf" srcId="{79C23A7C-EEDB-6848-A054-13E1A0906C96}" destId="{F254FD3E-1181-2044-9459-A699356F7A01}" srcOrd="2" destOrd="0" presId="urn:microsoft.com/office/officeart/2009/3/layout/HorizontalOrganizationChart"/>
    <dgm:cxn modelId="{2C9FC61B-9E28-C94E-A2F0-90795AF5738F}" type="presParOf" srcId="{F254FD3E-1181-2044-9459-A699356F7A01}" destId="{16670569-8E12-1A45-B216-719B2D38DA91}" srcOrd="0" destOrd="0" presId="urn:microsoft.com/office/officeart/2009/3/layout/HorizontalOrganizationChart"/>
    <dgm:cxn modelId="{8399C7F9-6634-A441-9214-9A7C8021940B}" type="presParOf" srcId="{F254FD3E-1181-2044-9459-A699356F7A01}" destId="{2A9010BC-6911-9D4F-9F1E-8D66E219A95E}" srcOrd="1" destOrd="0" presId="urn:microsoft.com/office/officeart/2009/3/layout/HorizontalOrganizationChart"/>
    <dgm:cxn modelId="{73911909-3B04-FD4D-AA0B-85CE4C07381C}" type="presParOf" srcId="{2A9010BC-6911-9D4F-9F1E-8D66E219A95E}" destId="{CA45907D-3F72-EA4F-9AB7-6DBAD63F6DA1}" srcOrd="0" destOrd="0" presId="urn:microsoft.com/office/officeart/2009/3/layout/HorizontalOrganizationChart"/>
    <dgm:cxn modelId="{D6A97E1B-34FC-FB46-9499-7EAEB72DE0D5}" type="presParOf" srcId="{CA45907D-3F72-EA4F-9AB7-6DBAD63F6DA1}" destId="{C5641DCE-ABE4-6C4D-83B3-B53D7EB6623A}" srcOrd="0" destOrd="0" presId="urn:microsoft.com/office/officeart/2009/3/layout/HorizontalOrganizationChart"/>
    <dgm:cxn modelId="{40336D0B-BEEF-7A49-A468-B44E3619CB50}" type="presParOf" srcId="{CA45907D-3F72-EA4F-9AB7-6DBAD63F6DA1}" destId="{DD3B5C9E-E32C-C642-BE6F-84A0AA5E88DF}" srcOrd="1" destOrd="0" presId="urn:microsoft.com/office/officeart/2009/3/layout/HorizontalOrganizationChart"/>
    <dgm:cxn modelId="{834F2136-D53D-D344-A79C-BDC0A717BBD8}" type="presParOf" srcId="{2A9010BC-6911-9D4F-9F1E-8D66E219A95E}" destId="{5A79380A-8F3E-2449-8878-59EC94116802}" srcOrd="1" destOrd="0" presId="urn:microsoft.com/office/officeart/2009/3/layout/HorizontalOrganizationChart"/>
    <dgm:cxn modelId="{EA3CFB01-CC4B-E24A-A048-2A954D7989DC}" type="presParOf" srcId="{2A9010BC-6911-9D4F-9F1E-8D66E219A95E}" destId="{C939E095-FE6F-8E4B-8FD7-6FEAB0D4E652}" srcOrd="2" destOrd="0" presId="urn:microsoft.com/office/officeart/2009/3/layout/HorizontalOrganizationChart"/>
    <dgm:cxn modelId="{60D02D68-5DB8-AD48-9539-9422AAAE5816}" type="presParOf" srcId="{F254FD3E-1181-2044-9459-A699356F7A01}" destId="{BE26E3B9-66FE-AB41-9C4F-4124E7CB1BAB}" srcOrd="2" destOrd="0" presId="urn:microsoft.com/office/officeart/2009/3/layout/HorizontalOrganizationChart"/>
    <dgm:cxn modelId="{BF7981D2-76EE-644B-8954-0127B04A8C4B}" type="presParOf" srcId="{F254FD3E-1181-2044-9459-A699356F7A01}" destId="{BD61663F-59FF-E74B-B913-36B7F23A86C4}" srcOrd="3" destOrd="0" presId="urn:microsoft.com/office/officeart/2009/3/layout/HorizontalOrganizationChart"/>
    <dgm:cxn modelId="{C3D3731E-8125-AB4C-9BF7-802516312F78}" type="presParOf" srcId="{BD61663F-59FF-E74B-B913-36B7F23A86C4}" destId="{A3ADC5BF-44F7-CE44-9227-173C1991EB71}" srcOrd="0" destOrd="0" presId="urn:microsoft.com/office/officeart/2009/3/layout/HorizontalOrganizationChart"/>
    <dgm:cxn modelId="{0CB4ED6C-C4DE-2746-A135-A4F1B491C0A3}" type="presParOf" srcId="{A3ADC5BF-44F7-CE44-9227-173C1991EB71}" destId="{6E04DC69-7D4C-044B-AEB9-766D16BD541E}" srcOrd="0" destOrd="0" presId="urn:microsoft.com/office/officeart/2009/3/layout/HorizontalOrganizationChart"/>
    <dgm:cxn modelId="{EA115351-A0CB-2342-9AC3-64D0ACB3431A}" type="presParOf" srcId="{A3ADC5BF-44F7-CE44-9227-173C1991EB71}" destId="{0EF651B6-8B47-1A42-96BA-3AD2128CDDAD}" srcOrd="1" destOrd="0" presId="urn:microsoft.com/office/officeart/2009/3/layout/HorizontalOrganizationChart"/>
    <dgm:cxn modelId="{67BF662C-B0B7-ED40-BDCE-F7694C9B2077}" type="presParOf" srcId="{BD61663F-59FF-E74B-B913-36B7F23A86C4}" destId="{A9E96196-A6CF-324D-880E-5FA3008E489D}" srcOrd="1" destOrd="0" presId="urn:microsoft.com/office/officeart/2009/3/layout/HorizontalOrganizationChart"/>
    <dgm:cxn modelId="{9DA21D40-430D-9245-83FC-356766E07214}" type="presParOf" srcId="{BD61663F-59FF-E74B-B913-36B7F23A86C4}" destId="{9DFE5D9C-96E6-6C44-84C8-3226DF9E024A}" srcOrd="2" destOrd="0" presId="urn:microsoft.com/office/officeart/2009/3/layout/HorizontalOrganizationChart"/>
    <dgm:cxn modelId="{A589779D-6CC1-4A4B-8FA3-FF0C76BBE02B}" type="presParOf" srcId="{F254FD3E-1181-2044-9459-A699356F7A01}" destId="{2C85ADE4-4156-7F4C-BB01-C116CEB8CC27}" srcOrd="4" destOrd="0" presId="urn:microsoft.com/office/officeart/2009/3/layout/HorizontalOrganizationChart"/>
    <dgm:cxn modelId="{42B7246C-E902-AB4C-ABD7-DB08E304D13F}" type="presParOf" srcId="{F254FD3E-1181-2044-9459-A699356F7A01}" destId="{C6E8B9D9-49BF-9243-A6B0-D9835CF71091}" srcOrd="5" destOrd="0" presId="urn:microsoft.com/office/officeart/2009/3/layout/HorizontalOrganizationChart"/>
    <dgm:cxn modelId="{FFC1538E-5845-5342-9289-EB75A8A28E20}" type="presParOf" srcId="{C6E8B9D9-49BF-9243-A6B0-D9835CF71091}" destId="{7246638A-2BC2-0541-8BC7-A1D59CF4EF71}" srcOrd="0" destOrd="0" presId="urn:microsoft.com/office/officeart/2009/3/layout/HorizontalOrganizationChart"/>
    <dgm:cxn modelId="{8F360675-4111-B74F-8EF0-D976A2D570B5}" type="presParOf" srcId="{7246638A-2BC2-0541-8BC7-A1D59CF4EF71}" destId="{7BF03D5F-BAD4-2B41-8C7B-FFAD2DE48838}" srcOrd="0" destOrd="0" presId="urn:microsoft.com/office/officeart/2009/3/layout/HorizontalOrganizationChart"/>
    <dgm:cxn modelId="{D3667DAA-2471-DE43-96A1-0CAEA2435480}" type="presParOf" srcId="{7246638A-2BC2-0541-8BC7-A1D59CF4EF71}" destId="{133B4F76-7EA7-814D-A5B5-2430C2F84E50}" srcOrd="1" destOrd="0" presId="urn:microsoft.com/office/officeart/2009/3/layout/HorizontalOrganizationChart"/>
    <dgm:cxn modelId="{F47B772C-9BA4-C24B-A637-79E8BA5E032B}" type="presParOf" srcId="{C6E8B9D9-49BF-9243-A6B0-D9835CF71091}" destId="{560A7EC0-2EAF-FE47-839E-233F35D2A6F1}" srcOrd="1" destOrd="0" presId="urn:microsoft.com/office/officeart/2009/3/layout/HorizontalOrganizationChart"/>
    <dgm:cxn modelId="{220875D9-94DC-7948-8439-B0B299729876}" type="presParOf" srcId="{C6E8B9D9-49BF-9243-A6B0-D9835CF71091}" destId="{D8054451-9E9B-FF4C-93EE-F426A32BB058}" srcOrd="2" destOrd="0" presId="urn:microsoft.com/office/officeart/2009/3/layout/HorizontalOrganizationChart"/>
    <dgm:cxn modelId="{C0A057AE-7258-F044-9943-0A66DA0303E1}" type="presParOf" srcId="{29D54475-C6B0-6642-85E9-CF25C0CEEC1D}" destId="{92F9F798-5C80-6648-91D1-2DD98C6624FF}" srcOrd="1" destOrd="0" presId="urn:microsoft.com/office/officeart/2009/3/layout/HorizontalOrganizationChart"/>
    <dgm:cxn modelId="{A1E48BC7-FECA-0845-AC2A-76C2EFFD2B4A}" type="presParOf" srcId="{92F9F798-5C80-6648-91D1-2DD98C6624FF}" destId="{56362BB4-EC71-EF41-83FC-D222371F7A0D}" srcOrd="0" destOrd="0" presId="urn:microsoft.com/office/officeart/2009/3/layout/HorizontalOrganizationChart"/>
    <dgm:cxn modelId="{A3A6BDB4-1DE3-F342-9542-5D6C8DC6434D}" type="presParOf" srcId="{56362BB4-EC71-EF41-83FC-D222371F7A0D}" destId="{5679DF22-F763-F642-A678-586B4ED548F4}" srcOrd="0" destOrd="0" presId="urn:microsoft.com/office/officeart/2009/3/layout/HorizontalOrganizationChart"/>
    <dgm:cxn modelId="{9B85125F-CE51-BA44-99F5-FA51B8325620}" type="presParOf" srcId="{56362BB4-EC71-EF41-83FC-D222371F7A0D}" destId="{6FCE80D4-28E8-D946-92BE-65145416D601}" srcOrd="1" destOrd="0" presId="urn:microsoft.com/office/officeart/2009/3/layout/HorizontalOrganizationChart"/>
    <dgm:cxn modelId="{4893B163-7A44-2045-B19F-D9815671877F}" type="presParOf" srcId="{92F9F798-5C80-6648-91D1-2DD98C6624FF}" destId="{5D6D3DDE-AAD6-9948-956E-93E1CE443A6D}" srcOrd="1" destOrd="0" presId="urn:microsoft.com/office/officeart/2009/3/layout/HorizontalOrganizationChart"/>
    <dgm:cxn modelId="{94B16BDD-AE45-7E40-9548-65F990E2BA8C}" type="presParOf" srcId="{92F9F798-5C80-6648-91D1-2DD98C6624FF}" destId="{A2ED18E2-D899-9B47-9C30-E9E4F4843C10}"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5ADE4-4156-7F4C-BB01-C116CEB8CC27}">
      <dsp:nvSpPr>
        <dsp:cNvPr id="0" name=""/>
        <dsp:cNvSpPr/>
      </dsp:nvSpPr>
      <dsp:spPr>
        <a:xfrm>
          <a:off x="2768400" y="2896649"/>
          <a:ext cx="5048038" cy="172878"/>
        </a:xfrm>
        <a:custGeom>
          <a:avLst/>
          <a:gdLst/>
          <a:ahLst/>
          <a:cxnLst/>
          <a:rect l="0" t="0" r="0" b="0"/>
          <a:pathLst>
            <a:path>
              <a:moveTo>
                <a:pt x="0" y="172878"/>
              </a:moveTo>
              <a:lnTo>
                <a:pt x="5048038" y="172878"/>
              </a:lnTo>
              <a:lnTo>
                <a:pt x="504803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26E3B9-66FE-AB41-9C4F-4124E7CB1BAB}">
      <dsp:nvSpPr>
        <dsp:cNvPr id="0" name=""/>
        <dsp:cNvSpPr/>
      </dsp:nvSpPr>
      <dsp:spPr>
        <a:xfrm>
          <a:off x="2768400" y="3069527"/>
          <a:ext cx="1936233" cy="172878"/>
        </a:xfrm>
        <a:custGeom>
          <a:avLst/>
          <a:gdLst/>
          <a:ahLst/>
          <a:cxnLst/>
          <a:rect l="0" t="0" r="0" b="0"/>
          <a:pathLst>
            <a:path>
              <a:moveTo>
                <a:pt x="0" y="0"/>
              </a:moveTo>
              <a:lnTo>
                <a:pt x="1936233" y="0"/>
              </a:lnTo>
              <a:lnTo>
                <a:pt x="1936233" y="1728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670569-8E12-1A45-B216-719B2D38DA91}">
      <dsp:nvSpPr>
        <dsp:cNvPr id="0" name=""/>
        <dsp:cNvSpPr/>
      </dsp:nvSpPr>
      <dsp:spPr>
        <a:xfrm>
          <a:off x="2768400" y="2896649"/>
          <a:ext cx="1936233" cy="172878"/>
        </a:xfrm>
        <a:custGeom>
          <a:avLst/>
          <a:gdLst/>
          <a:ahLst/>
          <a:cxnLst/>
          <a:rect l="0" t="0" r="0" b="0"/>
          <a:pathLst>
            <a:path>
              <a:moveTo>
                <a:pt x="0" y="172878"/>
              </a:moveTo>
              <a:lnTo>
                <a:pt x="1936233" y="172878"/>
              </a:lnTo>
              <a:lnTo>
                <a:pt x="193623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2A45B9-147B-E24D-98EC-3F75FBF703EA}">
      <dsp:nvSpPr>
        <dsp:cNvPr id="0" name=""/>
        <dsp:cNvSpPr/>
      </dsp:nvSpPr>
      <dsp:spPr>
        <a:xfrm>
          <a:off x="2351" y="2647704"/>
          <a:ext cx="2766048" cy="843644"/>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GAAME Scholars</a:t>
          </a:r>
        </a:p>
      </dsp:txBody>
      <dsp:txXfrm>
        <a:off x="2351" y="2647704"/>
        <a:ext cx="2766048" cy="843644"/>
      </dsp:txXfrm>
    </dsp:sp>
    <dsp:sp modelId="{C5641DCE-ABE4-6C4D-83B3-B53D7EB6623A}">
      <dsp:nvSpPr>
        <dsp:cNvPr id="0" name=""/>
        <dsp:cNvSpPr/>
      </dsp:nvSpPr>
      <dsp:spPr>
        <a:xfrm>
          <a:off x="3321610" y="2053004"/>
          <a:ext cx="2766048" cy="843644"/>
        </a:xfrm>
        <a:prstGeom prst="rect">
          <a:avLst/>
        </a:prstGeom>
        <a:solidFill>
          <a:srgbClr val="9EA2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First-Year Fellows</a:t>
          </a:r>
        </a:p>
      </dsp:txBody>
      <dsp:txXfrm>
        <a:off x="3321610" y="2053004"/>
        <a:ext cx="2766048" cy="843644"/>
      </dsp:txXfrm>
    </dsp:sp>
    <dsp:sp modelId="{6E04DC69-7D4C-044B-AEB9-766D16BD541E}">
      <dsp:nvSpPr>
        <dsp:cNvPr id="0" name=""/>
        <dsp:cNvSpPr/>
      </dsp:nvSpPr>
      <dsp:spPr>
        <a:xfrm>
          <a:off x="3321610" y="3242405"/>
          <a:ext cx="2766048" cy="843644"/>
        </a:xfrm>
        <a:prstGeom prst="rect">
          <a:avLst/>
        </a:prstGeom>
        <a:solidFill>
          <a:srgbClr val="9EA2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Ambassadors</a:t>
          </a:r>
        </a:p>
      </dsp:txBody>
      <dsp:txXfrm>
        <a:off x="3321610" y="3242405"/>
        <a:ext cx="2766048" cy="843644"/>
      </dsp:txXfrm>
    </dsp:sp>
    <dsp:sp modelId="{7BF03D5F-BAD4-2B41-8C7B-FFAD2DE48838}">
      <dsp:nvSpPr>
        <dsp:cNvPr id="0" name=""/>
        <dsp:cNvSpPr/>
      </dsp:nvSpPr>
      <dsp:spPr>
        <a:xfrm>
          <a:off x="6433414" y="2053004"/>
          <a:ext cx="2766048" cy="843644"/>
        </a:xfrm>
        <a:prstGeom prst="rect">
          <a:avLst/>
        </a:prstGeom>
        <a:solidFill>
          <a:srgbClr val="9EA2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General Scholars</a:t>
          </a:r>
        </a:p>
      </dsp:txBody>
      <dsp:txXfrm>
        <a:off x="6433414" y="2053004"/>
        <a:ext cx="2766048" cy="843644"/>
      </dsp:txXfrm>
    </dsp:sp>
    <dsp:sp modelId="{5679DF22-F763-F642-A678-586B4ED548F4}">
      <dsp:nvSpPr>
        <dsp:cNvPr id="0" name=""/>
        <dsp:cNvSpPr/>
      </dsp:nvSpPr>
      <dsp:spPr>
        <a:xfrm>
          <a:off x="0" y="4609538"/>
          <a:ext cx="2766048" cy="843644"/>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GAAME Affiliates</a:t>
          </a:r>
        </a:p>
      </dsp:txBody>
      <dsp:txXfrm>
        <a:off x="0" y="4609538"/>
        <a:ext cx="2766048" cy="843644"/>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DE31424F-6EC5-489C-9746-8A3529960D40}" type="datetimeFigureOut">
              <a:rPr lang="en-US" smtClean="0"/>
              <a:t>8/28/24</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68C3C3D-7610-4B2F-A1B3-435147B1F2CF}" type="slidenum">
              <a:rPr lang="en-US" smtClean="0"/>
              <a:t>‹#›</a:t>
            </a:fld>
            <a:endParaRPr lang="en-US"/>
          </a:p>
        </p:txBody>
      </p:sp>
    </p:spTree>
    <p:extLst>
      <p:ext uri="{BB962C8B-B14F-4D97-AF65-F5344CB8AC3E}">
        <p14:creationId xmlns:p14="http://schemas.microsoft.com/office/powerpoint/2010/main" val="2464545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BFBF8992-BC2B-964C-9AE0-D9B9B14A973A}" type="datetimeFigureOut">
              <a:rPr lang="en-US" smtClean="0"/>
              <a:t>8/28/24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3AC54F34-8AB4-7343-B32C-FD6D3D1AB83C}" type="slidenum">
              <a:rPr lang="en-US" smtClean="0"/>
              <a:t>‹#›</a:t>
            </a:fld>
            <a:endParaRPr lang="en-US"/>
          </a:p>
        </p:txBody>
      </p:sp>
    </p:spTree>
    <p:extLst>
      <p:ext uri="{BB962C8B-B14F-4D97-AF65-F5344CB8AC3E}">
        <p14:creationId xmlns:p14="http://schemas.microsoft.com/office/powerpoint/2010/main" val="300958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C54F34-8AB4-7343-B32C-FD6D3D1AB83C}" type="slidenum">
              <a:rPr lang="en-US" smtClean="0"/>
              <a:t>7</a:t>
            </a:fld>
            <a:endParaRPr lang="en-US"/>
          </a:p>
        </p:txBody>
      </p:sp>
    </p:spTree>
    <p:extLst>
      <p:ext uri="{BB962C8B-B14F-4D97-AF65-F5344CB8AC3E}">
        <p14:creationId xmlns:p14="http://schemas.microsoft.com/office/powerpoint/2010/main" val="144850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ption 2">
    <p:spTree>
      <p:nvGrpSpPr>
        <p:cNvPr id="1" name=""/>
        <p:cNvGrpSpPr/>
        <p:nvPr/>
      </p:nvGrpSpPr>
      <p:grpSpPr>
        <a:xfrm>
          <a:off x="0" y="0"/>
          <a:ext cx="0" cy="0"/>
          <a:chOff x="0" y="0"/>
          <a:chExt cx="0" cy="0"/>
        </a:xfrm>
      </p:grpSpPr>
      <p:sp>
        <p:nvSpPr>
          <p:cNvPr id="11" name="Rectangle 10"/>
          <p:cNvSpPr/>
          <p:nvPr userDrawn="1"/>
        </p:nvSpPr>
        <p:spPr>
          <a:xfrm>
            <a:off x="0" y="0"/>
            <a:ext cx="6858000" cy="10299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BC1E3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712" y="8584489"/>
            <a:ext cx="5328800" cy="1313756"/>
          </a:xfrm>
          <a:prstGeom prst="rect">
            <a:avLst/>
          </a:prstGeom>
        </p:spPr>
      </p:pic>
      <p:sp>
        <p:nvSpPr>
          <p:cNvPr id="10" name="Picture Placeholder 32"/>
          <p:cNvSpPr>
            <a:spLocks noGrp="1"/>
          </p:cNvSpPr>
          <p:nvPr>
            <p:ph type="pic" sz="quarter" idx="15" hasCustomPrompt="1"/>
          </p:nvPr>
        </p:nvSpPr>
        <p:spPr>
          <a:xfrm>
            <a:off x="6858001" y="0"/>
            <a:ext cx="11429998" cy="10299138"/>
          </a:xfrm>
        </p:spPr>
        <p:txBody>
          <a:bodyPr>
            <a:normAutofit/>
          </a:bodyPr>
          <a:lstStyle>
            <a:lvl1pPr marL="0" indent="0" algn="ctr">
              <a:buNone/>
              <a:defRPr sz="2400" baseline="0"/>
            </a:lvl1pPr>
          </a:lstStyle>
          <a:p>
            <a:r>
              <a:rPr lang="en-US"/>
              <a:t>Click icon and select an image. Use the CROP tool under the PICTURE FORMAT tab to adjust.</a:t>
            </a:r>
          </a:p>
        </p:txBody>
      </p:sp>
      <p:cxnSp>
        <p:nvCxnSpPr>
          <p:cNvPr id="15" name="Straight Connector 14"/>
          <p:cNvCxnSpPr/>
          <p:nvPr userDrawn="1"/>
        </p:nvCxnSpPr>
        <p:spPr>
          <a:xfrm>
            <a:off x="228600" y="10121619"/>
            <a:ext cx="66294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28600" y="177518"/>
            <a:ext cx="66294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228600" y="177518"/>
            <a:ext cx="0" cy="9944102"/>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stretch>
            <a:fillRect/>
          </a:stretch>
        </p:blipFill>
        <p:spPr>
          <a:xfrm>
            <a:off x="-1" y="-1469827"/>
            <a:ext cx="3388082" cy="3692216"/>
          </a:xfrm>
          <a:prstGeom prst="rect">
            <a:avLst/>
          </a:prstGeom>
        </p:spPr>
      </p:pic>
      <p:sp>
        <p:nvSpPr>
          <p:cNvPr id="22" name="Text Placeholder 38"/>
          <p:cNvSpPr>
            <a:spLocks noGrp="1"/>
          </p:cNvSpPr>
          <p:nvPr>
            <p:ph type="body" sz="quarter" idx="16" hasCustomPrompt="1"/>
          </p:nvPr>
        </p:nvSpPr>
        <p:spPr>
          <a:xfrm>
            <a:off x="997397" y="6572158"/>
            <a:ext cx="5244378" cy="959645"/>
          </a:xfrm>
        </p:spPr>
        <p:txBody>
          <a:bodyPr>
            <a:normAutofit/>
          </a:bodyPr>
          <a:lstStyle>
            <a:lvl1pPr marL="0" indent="0">
              <a:lnSpc>
                <a:spcPct val="100000"/>
              </a:lnSpc>
              <a:spcBef>
                <a:spcPts val="0"/>
              </a:spcBef>
              <a:buFontTx/>
              <a:buNone/>
              <a:defRPr sz="2700" i="1">
                <a:solidFill>
                  <a:schemeClr val="bg1"/>
                </a:solidFill>
              </a:defRPr>
            </a:lvl1pPr>
          </a:lstStyle>
          <a:p>
            <a:pPr lvl="0"/>
            <a:r>
              <a:rPr lang="en-US" sz="2700" i="1"/>
              <a:t>Presenter’s Name 18 Pt Arial Italic</a:t>
            </a:r>
            <a:endParaRPr lang="en-US"/>
          </a:p>
        </p:txBody>
      </p:sp>
      <p:sp>
        <p:nvSpPr>
          <p:cNvPr id="3" name="Text Placeholder 2"/>
          <p:cNvSpPr>
            <a:spLocks noGrp="1"/>
          </p:cNvSpPr>
          <p:nvPr>
            <p:ph type="body" sz="quarter" idx="17" hasCustomPrompt="1"/>
          </p:nvPr>
        </p:nvSpPr>
        <p:spPr>
          <a:xfrm>
            <a:off x="996950" y="2135981"/>
            <a:ext cx="5245100" cy="2604626"/>
          </a:xfrm>
        </p:spPr>
        <p:txBody>
          <a:bodyPr>
            <a:normAutofit/>
          </a:bodyPr>
          <a:lstStyle>
            <a:lvl1pPr marL="0" indent="0">
              <a:lnSpc>
                <a:spcPct val="100000"/>
              </a:lnSpc>
              <a:spcBef>
                <a:spcPts val="0"/>
              </a:spcBef>
              <a:buNone/>
              <a:defRPr sz="5400" b="1" i="0" baseline="0">
                <a:solidFill>
                  <a:schemeClr val="bg1"/>
                </a:solidFill>
                <a:latin typeface="Arial" charset="0"/>
                <a:ea typeface="Arial" charset="0"/>
                <a:cs typeface="Arial" charset="0"/>
              </a:defRPr>
            </a:lvl1pPr>
          </a:lstStyle>
          <a:p>
            <a:pPr lvl="0"/>
            <a:r>
              <a:rPr lang="en-US" sz="5400" b="1" i="0">
                <a:latin typeface="Arial" charset="0"/>
                <a:ea typeface="Arial" charset="0"/>
                <a:cs typeface="Arial" charset="0"/>
              </a:rPr>
              <a:t>Title 32–40 Pt Arial Bold</a:t>
            </a:r>
            <a:endParaRPr lang="en-US"/>
          </a:p>
        </p:txBody>
      </p:sp>
      <p:sp>
        <p:nvSpPr>
          <p:cNvPr id="5" name="Text Placeholder 4"/>
          <p:cNvSpPr>
            <a:spLocks noGrp="1"/>
          </p:cNvSpPr>
          <p:nvPr>
            <p:ph type="body" sz="quarter" idx="18" hasCustomPrompt="1"/>
          </p:nvPr>
        </p:nvSpPr>
        <p:spPr>
          <a:xfrm>
            <a:off x="996950" y="4740608"/>
            <a:ext cx="5245100" cy="862013"/>
          </a:xfrm>
        </p:spPr>
        <p:txBody>
          <a:bodyPr>
            <a:normAutofit/>
          </a:bodyPr>
          <a:lstStyle>
            <a:lvl1pPr marL="0" indent="0">
              <a:lnSpc>
                <a:spcPct val="100000"/>
              </a:lnSpc>
              <a:spcBef>
                <a:spcPts val="0"/>
              </a:spcBef>
              <a:buNone/>
              <a:defRPr sz="2700" b="0" i="0" baseline="0">
                <a:solidFill>
                  <a:schemeClr val="bg1"/>
                </a:solidFill>
                <a:latin typeface="Arial" charset="0"/>
                <a:ea typeface="Arial" charset="0"/>
                <a:cs typeface="Arial" charset="0"/>
              </a:defRPr>
            </a:lvl1pPr>
          </a:lstStyle>
          <a:p>
            <a:pPr lvl="0"/>
            <a:r>
              <a:rPr lang="en-US" sz="2700" b="0" i="0">
                <a:latin typeface="Arial" charset="0"/>
                <a:ea typeface="Arial" charset="0"/>
                <a:cs typeface="Arial" charset="0"/>
              </a:rPr>
              <a:t>Name or Secondary Title 18–20 Pt Arial</a:t>
            </a:r>
            <a:endParaRPr lang="en-US"/>
          </a:p>
        </p:txBody>
      </p:sp>
    </p:spTree>
    <p:extLst>
      <p:ext uri="{BB962C8B-B14F-4D97-AF65-F5344CB8AC3E}">
        <p14:creationId xmlns:p14="http://schemas.microsoft.com/office/powerpoint/2010/main" val="1746363879"/>
      </p:ext>
    </p:extLst>
  </p:cSld>
  <p:clrMapOvr>
    <a:masterClrMapping/>
  </p:clrMapOvr>
  <p:extLst>
    <p:ext uri="{DCECCB84-F9BA-43D5-87BE-67443E8EF086}">
      <p15:sldGuideLst xmlns:p15="http://schemas.microsoft.com/office/powerpoint/2012/main">
        <p15:guide id="1" orient="horz" pos="4136">
          <p15:clr>
            <a:srgbClr val="FBAE40"/>
          </p15:clr>
        </p15:guide>
        <p15:guide id="2" orient="horz" pos="3808">
          <p15:clr>
            <a:srgbClr val="FBAE40"/>
          </p15:clr>
        </p15:guide>
        <p15:guide id="3"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Option 1">
    <p:spTree>
      <p:nvGrpSpPr>
        <p:cNvPr id="1" name=""/>
        <p:cNvGrpSpPr/>
        <p:nvPr/>
      </p:nvGrpSpPr>
      <p:grpSpPr>
        <a:xfrm>
          <a:off x="0" y="0"/>
          <a:ext cx="0" cy="0"/>
          <a:chOff x="0" y="0"/>
          <a:chExt cx="0" cy="0"/>
        </a:xfrm>
      </p:grpSpPr>
      <p:sp>
        <p:nvSpPr>
          <p:cNvPr id="11" name="Rectangle 10"/>
          <p:cNvSpPr/>
          <p:nvPr userDrawn="1"/>
        </p:nvSpPr>
        <p:spPr>
          <a:xfrm>
            <a:off x="0" y="9086850"/>
            <a:ext cx="18288000" cy="121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BC1E3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889" y="8917887"/>
            <a:ext cx="6223086" cy="1534233"/>
          </a:xfrm>
          <a:prstGeom prst="rect">
            <a:avLst/>
          </a:prstGeom>
        </p:spPr>
      </p:pic>
      <p:sp>
        <p:nvSpPr>
          <p:cNvPr id="10" name="Rectangle 9"/>
          <p:cNvSpPr/>
          <p:nvPr userDrawn="1"/>
        </p:nvSpPr>
        <p:spPr>
          <a:xfrm>
            <a:off x="228601" y="177519"/>
            <a:ext cx="17830798" cy="99441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Text Placeholder 15"/>
          <p:cNvSpPr>
            <a:spLocks noGrp="1"/>
          </p:cNvSpPr>
          <p:nvPr>
            <p:ph type="body" sz="quarter" idx="13" hasCustomPrompt="1"/>
          </p:nvPr>
        </p:nvSpPr>
        <p:spPr>
          <a:xfrm>
            <a:off x="917165" y="681920"/>
            <a:ext cx="16503650" cy="1075442"/>
          </a:xfrm>
        </p:spPr>
        <p:txBody>
          <a:bodyPr>
            <a:normAutofit/>
          </a:bodyPr>
          <a:lstStyle>
            <a:lvl1pPr marL="0" indent="0">
              <a:lnSpc>
                <a:spcPct val="100000"/>
              </a:lnSpc>
              <a:spcBef>
                <a:spcPts val="0"/>
              </a:spcBef>
              <a:buFontTx/>
              <a:buNone/>
              <a:defRPr sz="5400" b="1" u="sng" baseline="0">
                <a:solidFill>
                  <a:schemeClr val="tx1"/>
                </a:solidFill>
              </a:defRPr>
            </a:lvl1pPr>
          </a:lstStyle>
          <a:p>
            <a:pPr lvl="0"/>
            <a:r>
              <a:rPr lang="en-US" sz="5400" b="1" u="sng"/>
              <a:t>Header 24–40 Pt in Arial Bold</a:t>
            </a:r>
            <a:endParaRPr lang="en-US"/>
          </a:p>
        </p:txBody>
      </p:sp>
      <p:pic>
        <p:nvPicPr>
          <p:cNvPr id="24" name="Picture 23"/>
          <p:cNvPicPr>
            <a:picLocks noChangeAspect="1"/>
          </p:cNvPicPr>
          <p:nvPr userDrawn="1"/>
        </p:nvPicPr>
        <p:blipFill>
          <a:blip r:embed="rId3"/>
          <a:stretch>
            <a:fillRect/>
          </a:stretch>
        </p:blipFill>
        <p:spPr>
          <a:xfrm>
            <a:off x="1143001" y="-414679"/>
            <a:ext cx="942182" cy="1026758"/>
          </a:xfrm>
          <a:prstGeom prst="rect">
            <a:avLst/>
          </a:prstGeom>
        </p:spPr>
      </p:pic>
      <p:sp>
        <p:nvSpPr>
          <p:cNvPr id="3" name="Text Placeholder 2"/>
          <p:cNvSpPr>
            <a:spLocks noGrp="1"/>
          </p:cNvSpPr>
          <p:nvPr>
            <p:ph type="body" sz="quarter" idx="16" hasCustomPrompt="1"/>
          </p:nvPr>
        </p:nvSpPr>
        <p:spPr>
          <a:xfrm>
            <a:off x="917577" y="1757363"/>
            <a:ext cx="16503650" cy="6584159"/>
          </a:xfrm>
        </p:spPr>
        <p:txBody>
          <a:bodyPr>
            <a:normAutofit/>
          </a:bodyPr>
          <a:lstStyle>
            <a:lvl1pPr marL="0" indent="0">
              <a:lnSpc>
                <a:spcPct val="100000"/>
              </a:lnSpc>
              <a:spcBef>
                <a:spcPts val="0"/>
              </a:spcBef>
              <a:buNone/>
              <a:defRPr sz="2700" baseline="0"/>
            </a:lvl1pPr>
          </a:lstStyle>
          <a:p>
            <a:pPr lvl="0"/>
            <a:r>
              <a:rPr lang="en-US" sz="2700"/>
              <a:t>Body Content 18 Pt Arial</a:t>
            </a:r>
            <a:endParaRPr lang="en-US"/>
          </a:p>
        </p:txBody>
      </p:sp>
      <p:sp>
        <p:nvSpPr>
          <p:cNvPr id="12" name="Slide Number Placeholder 5"/>
          <p:cNvSpPr txBox="1">
            <a:spLocks/>
          </p:cNvSpPr>
          <p:nvPr userDrawn="1"/>
        </p:nvSpPr>
        <p:spPr>
          <a:xfrm>
            <a:off x="17098713" y="9358301"/>
            <a:ext cx="1125082" cy="503465"/>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950" b="1" i="0" u="sng">
                <a:solidFill>
                  <a:schemeClr val="bg1"/>
                </a:solidFill>
                <a:latin typeface="Arial" charset="0"/>
                <a:ea typeface="Arial" charset="0"/>
                <a:cs typeface="Arial" charset="0"/>
              </a:rPr>
              <a:pPr algn="l"/>
              <a:t>‹#›</a:t>
            </a:fld>
            <a:endParaRPr lang="en-US" sz="1950" b="1" i="0" u="sng">
              <a:solidFill>
                <a:schemeClr val="bg1"/>
              </a:solidFill>
              <a:latin typeface="Arial" charset="0"/>
              <a:ea typeface="Arial" charset="0"/>
              <a:cs typeface="Arial" charset="0"/>
            </a:endParaRPr>
          </a:p>
        </p:txBody>
      </p:sp>
      <p:sp>
        <p:nvSpPr>
          <p:cNvPr id="14" name="Text Placeholder 24"/>
          <p:cNvSpPr>
            <a:spLocks noGrp="1"/>
          </p:cNvSpPr>
          <p:nvPr>
            <p:ph type="body" sz="quarter" idx="18" hasCustomPrompt="1"/>
          </p:nvPr>
        </p:nvSpPr>
        <p:spPr>
          <a:xfrm>
            <a:off x="9267827" y="9429811"/>
            <a:ext cx="7826374" cy="340520"/>
          </a:xfrm>
        </p:spPr>
        <p:txBody>
          <a:bodyPr>
            <a:noAutofit/>
          </a:bodyPr>
          <a:lstStyle>
            <a:lvl1pPr marL="0" indent="0" algn="r">
              <a:buNone/>
              <a:defRPr sz="1950" b="1" i="0">
                <a:solidFill>
                  <a:schemeClr val="bg1"/>
                </a:solidFill>
                <a:latin typeface="Arial" charset="0"/>
                <a:ea typeface="Arial" charset="0"/>
                <a:cs typeface="Arial" charset="0"/>
              </a:defRPr>
            </a:lvl1pPr>
          </a:lstStyle>
          <a:p>
            <a:pPr lvl="0"/>
            <a:r>
              <a:rPr lang="en-US" sz="195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24247857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p15:clr>
            <a:srgbClr val="FBAE40"/>
          </p15:clr>
        </p15:guide>
        <p15:guide id="4" pos="2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ption 2">
    <p:spTree>
      <p:nvGrpSpPr>
        <p:cNvPr id="1" name=""/>
        <p:cNvGrpSpPr/>
        <p:nvPr/>
      </p:nvGrpSpPr>
      <p:grpSpPr>
        <a:xfrm>
          <a:off x="0" y="0"/>
          <a:ext cx="0" cy="0"/>
          <a:chOff x="0" y="0"/>
          <a:chExt cx="0" cy="0"/>
        </a:xfrm>
      </p:grpSpPr>
      <p:sp>
        <p:nvSpPr>
          <p:cNvPr id="14" name="Rectangle 13"/>
          <p:cNvSpPr/>
          <p:nvPr userDrawn="1"/>
        </p:nvSpPr>
        <p:spPr>
          <a:xfrm>
            <a:off x="0" y="9086850"/>
            <a:ext cx="18288000" cy="121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BC1E3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889" y="8917887"/>
            <a:ext cx="6223086" cy="1534233"/>
          </a:xfrm>
          <a:prstGeom prst="rect">
            <a:avLst/>
          </a:prstGeom>
        </p:spPr>
      </p:pic>
      <p:sp>
        <p:nvSpPr>
          <p:cNvPr id="12" name="Rectangle 11"/>
          <p:cNvSpPr/>
          <p:nvPr userDrawn="1"/>
        </p:nvSpPr>
        <p:spPr>
          <a:xfrm>
            <a:off x="228601" y="177519"/>
            <a:ext cx="17830798" cy="99441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p:cNvPicPr>
            <a:picLocks noChangeAspect="1"/>
          </p:cNvPicPr>
          <p:nvPr userDrawn="1"/>
        </p:nvPicPr>
        <p:blipFill>
          <a:blip r:embed="rId3"/>
          <a:stretch>
            <a:fillRect/>
          </a:stretch>
        </p:blipFill>
        <p:spPr>
          <a:xfrm>
            <a:off x="1143001" y="-414679"/>
            <a:ext cx="942182" cy="1026758"/>
          </a:xfrm>
          <a:prstGeom prst="rect">
            <a:avLst/>
          </a:prstGeom>
        </p:spPr>
      </p:pic>
      <p:sp>
        <p:nvSpPr>
          <p:cNvPr id="22" name="Text Placeholder 17"/>
          <p:cNvSpPr>
            <a:spLocks noGrp="1"/>
          </p:cNvSpPr>
          <p:nvPr>
            <p:ph type="body" sz="quarter" idx="14" hasCustomPrompt="1"/>
          </p:nvPr>
        </p:nvSpPr>
        <p:spPr>
          <a:xfrm>
            <a:off x="919372" y="1748228"/>
            <a:ext cx="7043528" cy="6582600"/>
          </a:xfrm>
        </p:spPr>
        <p:txBody>
          <a:bodyPr>
            <a:normAutofit/>
          </a:bodyPr>
          <a:lstStyle>
            <a:lvl1pPr marL="0" marR="0" indent="0" algn="l" defTabSz="1371600" rtl="0" eaLnBrk="1" fontAlgn="auto" latinLnBrk="0" hangingPunct="1">
              <a:lnSpc>
                <a:spcPct val="100000"/>
              </a:lnSpc>
              <a:spcBef>
                <a:spcPts val="0"/>
              </a:spcBef>
              <a:spcAft>
                <a:spcPts val="0"/>
              </a:spcAft>
              <a:buClrTx/>
              <a:buSzTx/>
              <a:buFontTx/>
              <a:buNone/>
              <a:tabLst/>
              <a:defRPr sz="2700" b="0" baseline="0"/>
            </a:lvl1pPr>
          </a:lstStyle>
          <a:p>
            <a:pPr lvl="0"/>
            <a:r>
              <a:rPr lang="en-US" sz="2700" b="0"/>
              <a:t>Body Content 18 Pt Arial</a:t>
            </a:r>
          </a:p>
          <a:p>
            <a:pPr lvl="0"/>
            <a:endParaRPr lang="en-US"/>
          </a:p>
        </p:txBody>
      </p:sp>
      <p:sp>
        <p:nvSpPr>
          <p:cNvPr id="23" name="Text Placeholder 17"/>
          <p:cNvSpPr>
            <a:spLocks noGrp="1"/>
          </p:cNvSpPr>
          <p:nvPr>
            <p:ph type="body" sz="quarter" idx="15" hasCustomPrompt="1"/>
          </p:nvPr>
        </p:nvSpPr>
        <p:spPr>
          <a:xfrm>
            <a:off x="8969832" y="1748228"/>
            <a:ext cx="7043528" cy="6582600"/>
          </a:xfrm>
        </p:spPr>
        <p:txBody>
          <a:bodyPr>
            <a:normAutofit/>
          </a:bodyPr>
          <a:lstStyle>
            <a:lvl1pPr marL="0" marR="0" indent="0" algn="l" defTabSz="1371600" rtl="0" eaLnBrk="1" fontAlgn="auto" latinLnBrk="0" hangingPunct="1">
              <a:lnSpc>
                <a:spcPct val="100000"/>
              </a:lnSpc>
              <a:spcBef>
                <a:spcPts val="0"/>
              </a:spcBef>
              <a:spcAft>
                <a:spcPts val="0"/>
              </a:spcAft>
              <a:buClrTx/>
              <a:buSzTx/>
              <a:buFontTx/>
              <a:buNone/>
              <a:tabLst/>
              <a:defRPr sz="2700" b="0" baseline="0"/>
            </a:lvl1pPr>
          </a:lstStyle>
          <a:p>
            <a:pPr lvl="0"/>
            <a:r>
              <a:rPr lang="en-US" sz="2700" b="0"/>
              <a:t>Body Content 18 Pt Arial</a:t>
            </a:r>
          </a:p>
          <a:p>
            <a:pPr lvl="0"/>
            <a:endParaRPr lang="en-US"/>
          </a:p>
        </p:txBody>
      </p:sp>
      <p:sp>
        <p:nvSpPr>
          <p:cNvPr id="27" name="Text Placeholder 26"/>
          <p:cNvSpPr>
            <a:spLocks noGrp="1"/>
          </p:cNvSpPr>
          <p:nvPr>
            <p:ph type="body" sz="quarter" idx="16" hasCustomPrompt="1"/>
          </p:nvPr>
        </p:nvSpPr>
        <p:spPr>
          <a:xfrm>
            <a:off x="919372" y="694804"/>
            <a:ext cx="7043528" cy="1053425"/>
          </a:xfrm>
        </p:spPr>
        <p:txBody>
          <a:bodyPr>
            <a:normAutofit/>
          </a:bodyPr>
          <a:lstStyle>
            <a:lvl1pPr marL="0" indent="0">
              <a:lnSpc>
                <a:spcPct val="100000"/>
              </a:lnSpc>
              <a:spcBef>
                <a:spcPts val="0"/>
              </a:spcBef>
              <a:buFontTx/>
              <a:buNone/>
              <a:defRPr sz="4200" b="1" i="0" u="sng" baseline="0">
                <a:latin typeface="Arial" charset="0"/>
                <a:ea typeface="Arial" charset="0"/>
                <a:cs typeface="Arial" charset="0"/>
              </a:defRPr>
            </a:lvl1pPr>
          </a:lstStyle>
          <a:p>
            <a:pPr lvl="0"/>
            <a:r>
              <a:rPr lang="en-US" sz="4200" b="1" i="0" u="sng">
                <a:latin typeface="Arial" charset="0"/>
                <a:ea typeface="Arial" charset="0"/>
                <a:cs typeface="Arial" charset="0"/>
              </a:rPr>
              <a:t>Header Column 1</a:t>
            </a:r>
            <a:endParaRPr lang="en-US"/>
          </a:p>
        </p:txBody>
      </p:sp>
      <p:sp>
        <p:nvSpPr>
          <p:cNvPr id="28" name="Text Placeholder 26"/>
          <p:cNvSpPr>
            <a:spLocks noGrp="1"/>
          </p:cNvSpPr>
          <p:nvPr>
            <p:ph type="body" sz="quarter" idx="17" hasCustomPrompt="1"/>
          </p:nvPr>
        </p:nvSpPr>
        <p:spPr>
          <a:xfrm>
            <a:off x="8969832" y="694804"/>
            <a:ext cx="7043528" cy="1053425"/>
          </a:xfrm>
        </p:spPr>
        <p:txBody>
          <a:bodyPr>
            <a:normAutofit/>
          </a:bodyPr>
          <a:lstStyle>
            <a:lvl1pPr marL="0" indent="0">
              <a:lnSpc>
                <a:spcPct val="100000"/>
              </a:lnSpc>
              <a:spcBef>
                <a:spcPts val="0"/>
              </a:spcBef>
              <a:buFontTx/>
              <a:buNone/>
              <a:defRPr sz="4200" b="1" i="0" u="sng" baseline="0">
                <a:latin typeface="Arial" charset="0"/>
                <a:ea typeface="Arial" charset="0"/>
                <a:cs typeface="Arial" charset="0"/>
              </a:defRPr>
            </a:lvl1pPr>
          </a:lstStyle>
          <a:p>
            <a:pPr lvl="0"/>
            <a:r>
              <a:rPr lang="en-US" sz="4200" b="1" i="0" u="sng">
                <a:latin typeface="Arial" charset="0"/>
                <a:ea typeface="Arial" charset="0"/>
                <a:cs typeface="Arial" charset="0"/>
              </a:rPr>
              <a:t>Header Column 1</a:t>
            </a:r>
            <a:endParaRPr lang="en-US"/>
          </a:p>
        </p:txBody>
      </p:sp>
      <p:sp>
        <p:nvSpPr>
          <p:cNvPr id="13" name="Slide Number Placeholder 5"/>
          <p:cNvSpPr txBox="1">
            <a:spLocks/>
          </p:cNvSpPr>
          <p:nvPr userDrawn="1"/>
        </p:nvSpPr>
        <p:spPr>
          <a:xfrm>
            <a:off x="17098713" y="9358301"/>
            <a:ext cx="1125082" cy="503465"/>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950" b="1" i="0" u="sng">
                <a:solidFill>
                  <a:schemeClr val="bg1"/>
                </a:solidFill>
                <a:latin typeface="Arial" charset="0"/>
                <a:ea typeface="Arial" charset="0"/>
                <a:cs typeface="Arial" charset="0"/>
              </a:rPr>
              <a:pPr algn="l"/>
              <a:t>‹#›</a:t>
            </a:fld>
            <a:endParaRPr lang="en-US" sz="1950" b="1" i="0" u="sng">
              <a:solidFill>
                <a:schemeClr val="bg1"/>
              </a:solidFill>
              <a:latin typeface="Arial" charset="0"/>
              <a:ea typeface="Arial" charset="0"/>
              <a:cs typeface="Arial" charset="0"/>
            </a:endParaRPr>
          </a:p>
        </p:txBody>
      </p:sp>
      <p:sp>
        <p:nvSpPr>
          <p:cNvPr id="16" name="Text Placeholder 24"/>
          <p:cNvSpPr>
            <a:spLocks noGrp="1"/>
          </p:cNvSpPr>
          <p:nvPr>
            <p:ph type="body" sz="quarter" idx="18" hasCustomPrompt="1"/>
          </p:nvPr>
        </p:nvSpPr>
        <p:spPr>
          <a:xfrm>
            <a:off x="9267827" y="9429811"/>
            <a:ext cx="7826374" cy="340520"/>
          </a:xfrm>
        </p:spPr>
        <p:txBody>
          <a:bodyPr>
            <a:noAutofit/>
          </a:bodyPr>
          <a:lstStyle>
            <a:lvl1pPr marL="0" indent="0" algn="r">
              <a:buNone/>
              <a:defRPr sz="1950" b="1" i="0">
                <a:solidFill>
                  <a:schemeClr val="bg1"/>
                </a:solidFill>
                <a:latin typeface="Arial" charset="0"/>
                <a:ea typeface="Arial" charset="0"/>
                <a:cs typeface="Arial" charset="0"/>
              </a:defRPr>
            </a:lvl1pPr>
          </a:lstStyle>
          <a:p>
            <a:pPr lvl="0"/>
            <a:r>
              <a:rPr lang="en-US" sz="195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4210835869"/>
      </p:ext>
    </p:extLst>
  </p:cSld>
  <p:clrMapOvr>
    <a:masterClrMapping/>
  </p:clrMapOvr>
  <p:extLst>
    <p:ext uri="{DCECCB84-F9BA-43D5-87BE-67443E8EF086}">
      <p15:sldGuideLst xmlns:p15="http://schemas.microsoft.com/office/powerpoint/2012/main">
        <p15:guide id="1" pos="2880">
          <p15:clr>
            <a:srgbClr val="FBAE40"/>
          </p15:clr>
        </p15:guide>
        <p15:guide id="2">
          <p15:clr>
            <a:srgbClr val="FBAE40"/>
          </p15:clr>
        </p15:guide>
        <p15:guide id="3" pos="360">
          <p15:clr>
            <a:srgbClr val="FBAE40"/>
          </p15:clr>
        </p15:guide>
        <p15:guide id="4" pos="720">
          <p15:clr>
            <a:srgbClr val="FBAE40"/>
          </p15:clr>
        </p15:guide>
        <p15:guide id="5" pos="1080">
          <p15:clr>
            <a:srgbClr val="FBAE40"/>
          </p15:clr>
        </p15:guide>
        <p15:guide id="6" pos="1440">
          <p15:clr>
            <a:srgbClr val="FBAE40"/>
          </p15:clr>
        </p15:guide>
        <p15:guide id="7" pos="1800">
          <p15:clr>
            <a:srgbClr val="FBAE40"/>
          </p15:clr>
        </p15:guide>
        <p15:guide id="8" pos="2160">
          <p15:clr>
            <a:srgbClr val="FBAE40"/>
          </p15:clr>
        </p15:guide>
        <p15:guide id="9" pos="2520">
          <p15:clr>
            <a:srgbClr val="FBAE40"/>
          </p15:clr>
        </p15:guide>
        <p15:guide id="10" pos="3240">
          <p15:clr>
            <a:srgbClr val="FBAE40"/>
          </p15:clr>
        </p15:guide>
        <p15:guide id="11" pos="3600">
          <p15:clr>
            <a:srgbClr val="FBAE40"/>
          </p15:clr>
        </p15:guide>
        <p15:guide id="12" pos="3960">
          <p15:clr>
            <a:srgbClr val="FBAE40"/>
          </p15:clr>
        </p15:guide>
        <p15:guide id="13" pos="4320">
          <p15:clr>
            <a:srgbClr val="FBAE40"/>
          </p15:clr>
        </p15:guide>
        <p15:guide id="14" pos="5040">
          <p15:clr>
            <a:srgbClr val="FBAE40"/>
          </p15:clr>
        </p15:guide>
        <p15:guide id="15" pos="5400">
          <p15:clr>
            <a:srgbClr val="FBAE40"/>
          </p15:clr>
        </p15:guide>
        <p15:guide id="16" pos="5760">
          <p15:clr>
            <a:srgbClr val="FBAE40"/>
          </p15:clr>
        </p15:guide>
        <p15:guide id="17" pos="4680">
          <p15:clr>
            <a:srgbClr val="FBAE40"/>
          </p15:clr>
        </p15:guide>
        <p15:guide id="18" orient="horz" pos="3852">
          <p15:clr>
            <a:srgbClr val="FBAE40"/>
          </p15:clr>
        </p15:guide>
        <p15:guide id="19" orient="horz" pos="4176">
          <p15:clr>
            <a:srgbClr val="FBAE40"/>
          </p15:clr>
        </p15:guide>
        <p15:guide id="20" pos="144">
          <p15:clr>
            <a:srgbClr val="FBAE40"/>
          </p15:clr>
        </p15:guide>
        <p15:guide id="21" orient="horz" pos="288">
          <p15:clr>
            <a:srgbClr val="FBAE40"/>
          </p15:clr>
        </p15:guide>
        <p15:guide id="22" pos="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3"/>
          <p:cNvSpPr txBox="1"/>
          <p:nvPr/>
        </p:nvSpPr>
        <p:spPr>
          <a:xfrm>
            <a:off x="0" y="8782573"/>
            <a:ext cx="18288000" cy="1504427"/>
          </a:xfrm>
          <a:prstGeom prst="rect">
            <a:avLst/>
          </a:prstGeom>
          <a:solidFill>
            <a:schemeClr val="bg1">
              <a:tint val="95000"/>
              <a:satMod val="170000"/>
              <a:alpha val="26000"/>
            </a:schemeClr>
          </a:solidFill>
        </p:spPr>
        <p:txBody>
          <a:bodyPr vert="horz" lIns="91440" tIns="45720" rIns="91440" bIns="45720" rtlCol="0" anchor="b">
            <a:normAutofit/>
          </a:bodyPr>
          <a:lstStyle/>
          <a:p>
            <a:pPr algn="ctr">
              <a:lnSpc>
                <a:spcPct val="90000"/>
              </a:lnSpc>
              <a:spcBef>
                <a:spcPct val="0"/>
              </a:spcBef>
              <a:spcAft>
                <a:spcPts val="600"/>
              </a:spcAft>
            </a:pPr>
            <a:r>
              <a:rPr lang="en-US" sz="8100" b="1" dirty="0">
                <a:solidFill>
                  <a:srgbClr val="BA0C2F"/>
                </a:solidFill>
                <a:latin typeface="Georgia" panose="02040502050405020303" pitchFamily="18" charset="0"/>
                <a:ea typeface="+mj-ea"/>
                <a:cs typeface="+mj-cs"/>
              </a:rPr>
              <a:t>We Are </a:t>
            </a:r>
            <a:r>
              <a:rPr lang="en-US" sz="8100" b="1" dirty="0">
                <a:latin typeface="Georgia" panose="02040502050405020303" pitchFamily="18" charset="0"/>
                <a:ea typeface="+mj-ea"/>
                <a:cs typeface="+mj-cs"/>
              </a:rPr>
              <a:t>GAAME</a:t>
            </a:r>
          </a:p>
        </p:txBody>
      </p:sp>
      <p:pic>
        <p:nvPicPr>
          <p:cNvPr id="10" name="Picture 9" descr="A black background with red text&#10;&#10;Description automatically generated">
            <a:extLst>
              <a:ext uri="{FF2B5EF4-FFF2-40B4-BE49-F238E27FC236}">
                <a16:creationId xmlns:a16="http://schemas.microsoft.com/office/drawing/2014/main" id="{07644EC0-D5C7-5BE6-540C-73F28220F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04" y="425347"/>
            <a:ext cx="7772400" cy="1367813"/>
          </a:xfrm>
          <a:prstGeom prst="rect">
            <a:avLst/>
          </a:prstGeom>
        </p:spPr>
      </p:pic>
      <p:pic>
        <p:nvPicPr>
          <p:cNvPr id="13" name="Picture 12" descr="A red shield with white text&#10;&#10;Description automatically generated">
            <a:extLst>
              <a:ext uri="{FF2B5EF4-FFF2-40B4-BE49-F238E27FC236}">
                <a16:creationId xmlns:a16="http://schemas.microsoft.com/office/drawing/2014/main" id="{8F6CB501-B7AB-CBD5-B494-CFC4AA3F6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1899" y="250110"/>
            <a:ext cx="3086100" cy="3086100"/>
          </a:xfrm>
          <a:prstGeom prst="rect">
            <a:avLst/>
          </a:prstGeom>
        </p:spPr>
      </p:pic>
    </p:spTree>
    <p:extLst>
      <p:ext uri="{BB962C8B-B14F-4D97-AF65-F5344CB8AC3E}">
        <p14:creationId xmlns:p14="http://schemas.microsoft.com/office/powerpoint/2010/main" val="31743951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grpSp>
        <p:nvGrpSpPr>
          <p:cNvPr id="6" name="Group 5">
            <a:extLst>
              <a:ext uri="{FF2B5EF4-FFF2-40B4-BE49-F238E27FC236}">
                <a16:creationId xmlns:a16="http://schemas.microsoft.com/office/drawing/2014/main" id="{18F82129-0611-FBAE-26BF-DDF9E2FB3303}"/>
              </a:ext>
            </a:extLst>
          </p:cNvPr>
          <p:cNvGrpSpPr/>
          <p:nvPr/>
        </p:nvGrpSpPr>
        <p:grpSpPr>
          <a:xfrm>
            <a:off x="260462" y="5165002"/>
            <a:ext cx="4655407" cy="1858411"/>
            <a:chOff x="508277" y="3629426"/>
            <a:chExt cx="4655407" cy="1858411"/>
          </a:xfrm>
        </p:grpSpPr>
        <p:sp>
          <p:nvSpPr>
            <p:cNvPr id="9" name="TextBox 9"/>
            <p:cNvSpPr txBox="1"/>
            <p:nvPr/>
          </p:nvSpPr>
          <p:spPr>
            <a:xfrm>
              <a:off x="1276979" y="3629426"/>
              <a:ext cx="2904110" cy="395221"/>
            </a:xfrm>
            <a:prstGeom prst="rect">
              <a:avLst/>
            </a:prstGeom>
          </p:spPr>
          <p:txBody>
            <a:bodyPr lIns="0" tIns="0" rIns="0" bIns="0" rtlCol="0" anchor="t">
              <a:spAutoFit/>
            </a:bodyPr>
            <a:lstStyle/>
            <a:p>
              <a:pPr algn="ctr">
                <a:lnSpc>
                  <a:spcPts val="2214"/>
                </a:lnSpc>
              </a:pPr>
              <a:r>
                <a:rPr lang="en-US" sz="1800" b="1" i="1" spc="23" dirty="0">
                  <a:solidFill>
                    <a:srgbClr val="BA0C2F"/>
                  </a:solidFill>
                  <a:latin typeface="Montserrat Classic"/>
                </a:rPr>
                <a:t>GAAME SCHOLARS</a:t>
              </a:r>
            </a:p>
          </p:txBody>
        </p:sp>
        <p:sp>
          <p:nvSpPr>
            <p:cNvPr id="10" name="TextBox 10"/>
            <p:cNvSpPr txBox="1"/>
            <p:nvPr/>
          </p:nvSpPr>
          <p:spPr>
            <a:xfrm>
              <a:off x="508277" y="4218900"/>
              <a:ext cx="4655407" cy="1268937"/>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The GAAME Scholars are active members of the GAAME program, as either First-Year Fellows, Ambassadors, or General Scholars. Based on their academic year, requirements for remain eligible differ.</a:t>
              </a:r>
            </a:p>
          </p:txBody>
        </p:sp>
      </p:grpSp>
      <p:grpSp>
        <p:nvGrpSpPr>
          <p:cNvPr id="15" name="Group 14">
            <a:extLst>
              <a:ext uri="{FF2B5EF4-FFF2-40B4-BE49-F238E27FC236}">
                <a16:creationId xmlns:a16="http://schemas.microsoft.com/office/drawing/2014/main" id="{1FC0E915-9C20-D47E-ECD0-3318ADF0DA69}"/>
              </a:ext>
            </a:extLst>
          </p:cNvPr>
          <p:cNvGrpSpPr/>
          <p:nvPr/>
        </p:nvGrpSpPr>
        <p:grpSpPr>
          <a:xfrm>
            <a:off x="13632593" y="5165002"/>
            <a:ext cx="4655407" cy="2339139"/>
            <a:chOff x="6893043" y="3629426"/>
            <a:chExt cx="4655407" cy="2339139"/>
          </a:xfrm>
        </p:grpSpPr>
        <p:sp>
          <p:nvSpPr>
            <p:cNvPr id="11" name="TextBox 11"/>
            <p:cNvSpPr txBox="1"/>
            <p:nvPr/>
          </p:nvSpPr>
          <p:spPr>
            <a:xfrm>
              <a:off x="7502289" y="3629426"/>
              <a:ext cx="3283421" cy="287899"/>
            </a:xfrm>
            <a:prstGeom prst="rect">
              <a:avLst/>
            </a:prstGeom>
          </p:spPr>
          <p:txBody>
            <a:bodyPr wrap="square" lIns="0" tIns="0" rIns="0" bIns="0" rtlCol="0" anchor="t">
              <a:spAutoFit/>
            </a:bodyPr>
            <a:lstStyle/>
            <a:p>
              <a:pPr algn="ctr">
                <a:lnSpc>
                  <a:spcPts val="2448"/>
                </a:lnSpc>
              </a:pPr>
              <a:r>
                <a:rPr lang="en-US" sz="1800" b="1" i="1" spc="23" dirty="0">
                  <a:solidFill>
                    <a:srgbClr val="BA0C2F"/>
                  </a:solidFill>
                  <a:latin typeface="Montserrat Classic"/>
                </a:rPr>
                <a:t>GAAME AFFILIATES</a:t>
              </a:r>
            </a:p>
          </p:txBody>
        </p:sp>
        <p:sp>
          <p:nvSpPr>
            <p:cNvPr id="12" name="TextBox 12"/>
            <p:cNvSpPr txBox="1"/>
            <p:nvPr/>
          </p:nvSpPr>
          <p:spPr>
            <a:xfrm>
              <a:off x="6893043" y="4186667"/>
              <a:ext cx="4655407" cy="1781898"/>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GAAME Affiliates are students who were former scholars, attended GAAME Weekend, or are referred to our program from campus partners. These individuals are supported by a member of the staff but are not eligible for benefits that come with being a Scholar.</a:t>
              </a:r>
            </a:p>
          </p:txBody>
        </p:sp>
      </p:grpSp>
      <p:grpSp>
        <p:nvGrpSpPr>
          <p:cNvPr id="13" name="Group 13"/>
          <p:cNvGrpSpPr/>
          <p:nvPr/>
        </p:nvGrpSpPr>
        <p:grpSpPr>
          <a:xfrm>
            <a:off x="1028700" y="1489889"/>
            <a:ext cx="16230600" cy="2580837"/>
            <a:chOff x="0" y="0"/>
            <a:chExt cx="3594100" cy="571500"/>
          </a:xfrm>
        </p:grpSpPr>
        <p:sp>
          <p:nvSpPr>
            <p:cNvPr id="14" name="Freeform 14"/>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00A3AD"/>
            </a:solidFill>
          </p:spPr>
          <p:txBody>
            <a:bodyPr/>
            <a:lstStyle/>
            <a:p>
              <a:endParaRPr lang="en-US"/>
            </a:p>
          </p:txBody>
        </p:sp>
      </p:grpSp>
      <p:sp>
        <p:nvSpPr>
          <p:cNvPr id="7" name="TextBox 6">
            <a:extLst>
              <a:ext uri="{FF2B5EF4-FFF2-40B4-BE49-F238E27FC236}">
                <a16:creationId xmlns:a16="http://schemas.microsoft.com/office/drawing/2014/main" id="{4FC9F6A2-B552-35C2-6BD0-724F30C50DB9}"/>
              </a:ext>
            </a:extLst>
          </p:cNvPr>
          <p:cNvSpPr txBox="1"/>
          <p:nvPr/>
        </p:nvSpPr>
        <p:spPr>
          <a:xfrm>
            <a:off x="1143000" y="928374"/>
            <a:ext cx="16002000" cy="927626"/>
          </a:xfrm>
          <a:prstGeom prst="rect">
            <a:avLst/>
          </a:prstGeom>
        </p:spPr>
        <p:txBody>
          <a:bodyPr lIns="0" tIns="0" rIns="0" bIns="0" rtlCol="0" anchor="t">
            <a:spAutoFit/>
          </a:bodyPr>
          <a:lstStyle/>
          <a:p>
            <a:pPr algn="ctr">
              <a:lnSpc>
                <a:spcPts val="7839"/>
              </a:lnSpc>
              <a:spcBef>
                <a:spcPct val="0"/>
              </a:spcBef>
            </a:pPr>
            <a:r>
              <a:rPr lang="en-US" sz="5600" dirty="0">
                <a:solidFill>
                  <a:srgbClr val="000000"/>
                </a:solidFill>
                <a:latin typeface="Montserrat Extra-Bold"/>
              </a:rPr>
              <a:t>UGA’s GAAME Scholars</a:t>
            </a:r>
          </a:p>
        </p:txBody>
      </p:sp>
      <p:graphicFrame>
        <p:nvGraphicFramePr>
          <p:cNvPr id="8" name="Diagram 7">
            <a:extLst>
              <a:ext uri="{FF2B5EF4-FFF2-40B4-BE49-F238E27FC236}">
                <a16:creationId xmlns:a16="http://schemas.microsoft.com/office/drawing/2014/main" id="{1616DEDD-053E-50B9-5C3C-F5FCC37B0270}"/>
              </a:ext>
            </a:extLst>
          </p:cNvPr>
          <p:cNvGraphicFramePr/>
          <p:nvPr>
            <p:extLst>
              <p:ext uri="{D42A27DB-BD31-4B8C-83A1-F6EECF244321}">
                <p14:modId xmlns:p14="http://schemas.microsoft.com/office/powerpoint/2010/main" val="4240443496"/>
              </p:ext>
            </p:extLst>
          </p:nvPr>
        </p:nvGraphicFramePr>
        <p:xfrm>
          <a:off x="4915869" y="1360621"/>
          <a:ext cx="9201815" cy="6733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7397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6014219" y="315912"/>
            <a:ext cx="6259562" cy="953135"/>
          </a:xfrm>
          <a:prstGeom prst="rect">
            <a:avLst/>
          </a:prstGeom>
        </p:spPr>
        <p:txBody>
          <a:bodyPr lIns="0" tIns="0" rIns="0" bIns="0" rtlCol="0" anchor="t">
            <a:spAutoFit/>
          </a:bodyPr>
          <a:lstStyle/>
          <a:p>
            <a:pPr algn="ctr">
              <a:lnSpc>
                <a:spcPts val="7839"/>
              </a:lnSpc>
              <a:spcBef>
                <a:spcPct val="0"/>
              </a:spcBef>
            </a:pPr>
            <a:r>
              <a:rPr lang="en-US" sz="5600">
                <a:solidFill>
                  <a:srgbClr val="000000"/>
                </a:solidFill>
                <a:latin typeface="Montserrat Extra-Bold"/>
              </a:rPr>
              <a:t>GAAME Scholars</a:t>
            </a:r>
          </a:p>
        </p:txBody>
      </p:sp>
      <p:grpSp>
        <p:nvGrpSpPr>
          <p:cNvPr id="6" name="Group 6"/>
          <p:cNvGrpSpPr/>
          <p:nvPr/>
        </p:nvGrpSpPr>
        <p:grpSpPr>
          <a:xfrm>
            <a:off x="1381095" y="3931926"/>
            <a:ext cx="16010902" cy="2979051"/>
            <a:chOff x="0" y="-9525"/>
            <a:chExt cx="21347869" cy="3972066"/>
          </a:xfrm>
        </p:grpSpPr>
        <p:sp>
          <p:nvSpPr>
            <p:cNvPr id="7" name="TextBox 7"/>
            <p:cNvSpPr txBox="1"/>
            <p:nvPr/>
          </p:nvSpPr>
          <p:spPr>
            <a:xfrm>
              <a:off x="837152" y="-9525"/>
              <a:ext cx="4988412" cy="368681"/>
            </a:xfrm>
            <a:prstGeom prst="rect">
              <a:avLst/>
            </a:prstGeom>
          </p:spPr>
          <p:txBody>
            <a:bodyPr lIns="0" tIns="0" rIns="0" bIns="0" rtlCol="0" anchor="t">
              <a:spAutoFit/>
            </a:bodyPr>
            <a:lstStyle/>
            <a:p>
              <a:pPr algn="ctr">
                <a:lnSpc>
                  <a:spcPts val="2214"/>
                </a:lnSpc>
              </a:pPr>
              <a:r>
                <a:rPr lang="en-US" sz="1800" b="1" spc="485">
                  <a:solidFill>
                    <a:srgbClr val="BA0C2F"/>
                  </a:solidFill>
                  <a:latin typeface="Montserrat Extra-Bold"/>
                </a:rPr>
                <a:t>PROGRAM B</a:t>
              </a:r>
              <a:r>
                <a:rPr lang="en-US" sz="1800" b="1" i="0" spc="485">
                  <a:solidFill>
                    <a:srgbClr val="BA0C2F"/>
                  </a:solidFill>
                  <a:latin typeface="Montserrat Extra-Bold"/>
                </a:rPr>
                <a:t>ENEFITS</a:t>
              </a:r>
            </a:p>
          </p:txBody>
        </p:sp>
        <p:sp>
          <p:nvSpPr>
            <p:cNvPr id="8" name="TextBox 8"/>
            <p:cNvSpPr txBox="1"/>
            <p:nvPr/>
          </p:nvSpPr>
          <p:spPr>
            <a:xfrm>
              <a:off x="0" y="638556"/>
              <a:ext cx="6713516" cy="3323985"/>
            </a:xfrm>
            <a:prstGeom prst="rect">
              <a:avLst/>
            </a:prstGeom>
          </p:spPr>
          <p:txBody>
            <a:bodyPr lIns="0" tIns="0" rIns="0" bIns="0" rtlCol="0" anchor="t">
              <a:spAutoFit/>
            </a:bodyPr>
            <a:lstStyle/>
            <a:p>
              <a:pPr marL="742950" lvl="1" indent="-285750">
                <a:buFont typeface="Arial" panose="020B0604020202020204" pitchFamily="34" charset="0"/>
                <a:buChar char="•"/>
              </a:pPr>
              <a:r>
                <a:rPr lang="en-US" i="1" dirty="0"/>
                <a:t>Individualized academic coaching and guidance</a:t>
              </a:r>
              <a:endParaRPr lang="en-US" dirty="0"/>
            </a:p>
            <a:p>
              <a:pPr marL="742950" lvl="1" indent="-285750">
                <a:buFont typeface="Arial" panose="020B0604020202020204" pitchFamily="34" charset="0"/>
                <a:buChar char="•"/>
              </a:pPr>
              <a:r>
                <a:rPr lang="en-US" i="1" dirty="0"/>
                <a:t>Professional and leadership development support</a:t>
              </a:r>
              <a:endParaRPr lang="en-US" dirty="0"/>
            </a:p>
            <a:p>
              <a:pPr marL="742950" lvl="1" indent="-285750">
                <a:buFont typeface="Arial" panose="020B0604020202020204" pitchFamily="34" charset="0"/>
                <a:buChar char="•"/>
              </a:pPr>
              <a:r>
                <a:rPr lang="en-US" i="1" dirty="0"/>
                <a:t>Access to experiential learning support </a:t>
              </a:r>
              <a:endParaRPr lang="en-US" dirty="0"/>
            </a:p>
            <a:p>
              <a:pPr marL="742950" lvl="1" indent="-285750">
                <a:buFont typeface="Arial" panose="020B0604020202020204" pitchFamily="34" charset="0"/>
                <a:buChar char="•"/>
              </a:pPr>
              <a:r>
                <a:rPr lang="en-US" i="1" dirty="0"/>
                <a:t>Enhanced peer mentorship &amp; engagement </a:t>
              </a:r>
              <a:endParaRPr lang="en-US" dirty="0"/>
            </a:p>
            <a:p>
              <a:pPr marL="742950" lvl="1" indent="-285750">
                <a:buFont typeface="Arial" panose="020B0604020202020204" pitchFamily="34" charset="0"/>
                <a:buChar char="•"/>
              </a:pPr>
              <a:r>
                <a:rPr lang="en-US" i="1" dirty="0"/>
                <a:t>Exclusive alumni, peer, and professional networking opportunities</a:t>
              </a:r>
              <a:endParaRPr lang="en-US" dirty="0"/>
            </a:p>
            <a:p>
              <a:pPr marL="742950" lvl="1" indent="-285750">
                <a:buFont typeface="Arial" panose="020B0604020202020204" pitchFamily="34" charset="0"/>
                <a:buChar char="•"/>
              </a:pPr>
              <a:r>
                <a:rPr lang="en-US" i="1" dirty="0"/>
                <a:t>Access to GAAME Post-Bachelor Prep Library</a:t>
              </a:r>
              <a:endParaRPr lang="en-US" dirty="0"/>
            </a:p>
          </p:txBody>
        </p:sp>
        <p:sp>
          <p:nvSpPr>
            <p:cNvPr id="9" name="TextBox 9"/>
            <p:cNvSpPr txBox="1"/>
            <p:nvPr/>
          </p:nvSpPr>
          <p:spPr>
            <a:xfrm>
              <a:off x="15471505" y="-9525"/>
              <a:ext cx="4988412" cy="368681"/>
            </a:xfrm>
            <a:prstGeom prst="rect">
              <a:avLst/>
            </a:prstGeom>
          </p:spPr>
          <p:txBody>
            <a:bodyPr lIns="0" tIns="0" rIns="0" bIns="0" rtlCol="0" anchor="t">
              <a:spAutoFit/>
            </a:bodyPr>
            <a:lstStyle/>
            <a:p>
              <a:pPr algn="ctr">
                <a:lnSpc>
                  <a:spcPts val="2214"/>
                </a:lnSpc>
              </a:pPr>
              <a:r>
                <a:rPr lang="en-US" sz="1800" b="1" spc="485">
                  <a:solidFill>
                    <a:srgbClr val="BA0C2F"/>
                  </a:solidFill>
                  <a:latin typeface="Montserrat Extra-Bold"/>
                </a:rPr>
                <a:t>R</a:t>
              </a:r>
              <a:r>
                <a:rPr lang="en-US" sz="1800" b="1" i="0" spc="485">
                  <a:solidFill>
                    <a:srgbClr val="BA0C2F"/>
                  </a:solidFill>
                  <a:latin typeface="Montserrat Extra-Bold"/>
                </a:rPr>
                <a:t>EQUIREMENTS</a:t>
              </a:r>
            </a:p>
          </p:txBody>
        </p:sp>
        <p:sp>
          <p:nvSpPr>
            <p:cNvPr id="10" name="TextBox 10"/>
            <p:cNvSpPr txBox="1"/>
            <p:nvPr/>
          </p:nvSpPr>
          <p:spPr>
            <a:xfrm>
              <a:off x="14634353" y="638556"/>
              <a:ext cx="6713516" cy="1477327"/>
            </a:xfrm>
            <a:prstGeom prst="rect">
              <a:avLst/>
            </a:prstGeom>
          </p:spPr>
          <p:txBody>
            <a:bodyPr lIns="0" tIns="0" rIns="0" bIns="0" rtlCol="0" anchor="t">
              <a:spAutoFit/>
            </a:bodyPr>
            <a:lstStyle/>
            <a:p>
              <a:pPr marL="742950" lvl="1" indent="-285750">
                <a:buFont typeface="Arial" panose="020B0604020202020204" pitchFamily="34" charset="0"/>
                <a:buChar char="•"/>
              </a:pPr>
              <a:r>
                <a:rPr lang="en-US" i="1" dirty="0"/>
                <a:t>Submit GAAME Scholar application</a:t>
              </a:r>
              <a:endParaRPr lang="en-US" dirty="0"/>
            </a:p>
            <a:p>
              <a:pPr marL="742950" lvl="1" indent="-285750">
                <a:buFont typeface="Arial" panose="020B0604020202020204" pitchFamily="34" charset="0"/>
                <a:buChar char="•"/>
              </a:pPr>
              <a:r>
                <a:rPr lang="en-US" i="1" dirty="0"/>
                <a:t>Meet with GAAME staff semesterly</a:t>
              </a:r>
              <a:endParaRPr lang="en-US" dirty="0"/>
            </a:p>
            <a:p>
              <a:pPr marL="742950" lvl="1" indent="-285750">
                <a:buFont typeface="Arial" panose="020B0604020202020204" pitchFamily="34" charset="0"/>
                <a:buChar char="•"/>
              </a:pPr>
              <a:r>
                <a:rPr lang="en-US" i="1" dirty="0"/>
                <a:t>Fulfill at least two activities on the GAAME Points of Participation Model </a:t>
              </a:r>
              <a:endParaRPr lang="en-US" dirty="0"/>
            </a:p>
          </p:txBody>
        </p:sp>
      </p:grpSp>
      <p:grpSp>
        <p:nvGrpSpPr>
          <p:cNvPr id="17" name="Group 16"/>
          <p:cNvGrpSpPr/>
          <p:nvPr/>
        </p:nvGrpSpPr>
        <p:grpSpPr>
          <a:xfrm>
            <a:off x="6352329" y="1336023"/>
            <a:ext cx="5583342" cy="6794941"/>
            <a:chOff x="6352329" y="1336023"/>
            <a:chExt cx="5583342" cy="6794941"/>
          </a:xfrm>
        </p:grpSpPr>
        <p:grpSp>
          <p:nvGrpSpPr>
            <p:cNvPr id="11" name="Group 11"/>
            <p:cNvGrpSpPr/>
            <p:nvPr/>
          </p:nvGrpSpPr>
          <p:grpSpPr>
            <a:xfrm>
              <a:off x="6352329" y="3292068"/>
              <a:ext cx="5583342" cy="4838896"/>
              <a:chOff x="0" y="1514708"/>
              <a:chExt cx="7444455" cy="6451861"/>
            </a:xfrm>
          </p:grpSpPr>
          <p:pic>
            <p:nvPicPr>
              <p:cNvPr id="12" name="Picture 12"/>
              <p:cNvPicPr>
                <a:picLocks noChangeAspect="1"/>
              </p:cNvPicPr>
              <p:nvPr/>
            </p:nvPicPr>
            <p:blipFill>
              <a:blip r:embed="rId3"/>
              <a:srcRect/>
              <a:stretch>
                <a:fillRect/>
              </a:stretch>
            </p:blipFill>
            <p:spPr>
              <a:xfrm>
                <a:off x="0" y="1514708"/>
                <a:ext cx="7444455" cy="6451861"/>
              </a:xfrm>
              <a:prstGeom prst="rect">
                <a:avLst/>
              </a:prstGeom>
            </p:spPr>
          </p:pic>
          <p:sp>
            <p:nvSpPr>
              <p:cNvPr id="13" name="TextBox 13"/>
              <p:cNvSpPr txBox="1"/>
              <p:nvPr/>
            </p:nvSpPr>
            <p:spPr>
              <a:xfrm>
                <a:off x="2589548" y="7054995"/>
                <a:ext cx="2265360" cy="658433"/>
              </a:xfrm>
              <a:prstGeom prst="rect">
                <a:avLst/>
              </a:prstGeom>
            </p:spPr>
            <p:txBody>
              <a:bodyPr lIns="0" tIns="0" rIns="0" bIns="0" rtlCol="0" anchor="t">
                <a:spAutoFit/>
              </a:bodyPr>
              <a:lstStyle/>
              <a:p>
                <a:pPr algn="ctr">
                  <a:lnSpc>
                    <a:spcPts val="4167"/>
                  </a:lnSpc>
                  <a:spcBef>
                    <a:spcPct val="0"/>
                  </a:spcBef>
                </a:pPr>
                <a:r>
                  <a:rPr lang="en-US" sz="2976" b="1">
                    <a:solidFill>
                      <a:srgbClr val="FFFFFF"/>
                    </a:solidFill>
                    <a:latin typeface="Montserrat Extra-Bold"/>
                  </a:rPr>
                  <a:t>ENGAGE</a:t>
                </a:r>
              </a:p>
            </p:txBody>
          </p:sp>
          <p:sp>
            <p:nvSpPr>
              <p:cNvPr id="14" name="TextBox 14"/>
              <p:cNvSpPr txBox="1"/>
              <p:nvPr/>
            </p:nvSpPr>
            <p:spPr>
              <a:xfrm>
                <a:off x="2393700" y="5262217"/>
                <a:ext cx="2657054" cy="658433"/>
              </a:xfrm>
              <a:prstGeom prst="rect">
                <a:avLst/>
              </a:prstGeom>
            </p:spPr>
            <p:txBody>
              <a:bodyPr lIns="0" tIns="0" rIns="0" bIns="0" rtlCol="0" anchor="t">
                <a:spAutoFit/>
              </a:bodyPr>
              <a:lstStyle/>
              <a:p>
                <a:pPr algn="ctr">
                  <a:lnSpc>
                    <a:spcPts val="4167"/>
                  </a:lnSpc>
                  <a:spcBef>
                    <a:spcPct val="0"/>
                  </a:spcBef>
                </a:pPr>
                <a:r>
                  <a:rPr lang="en-US" sz="2976" b="1">
                    <a:solidFill>
                      <a:srgbClr val="FFFFFF"/>
                    </a:solidFill>
                    <a:latin typeface="Montserrat Extra-Bold"/>
                  </a:rPr>
                  <a:t>CONNECT</a:t>
                </a:r>
              </a:p>
            </p:txBody>
          </p:sp>
          <p:sp>
            <p:nvSpPr>
              <p:cNvPr id="15" name="TextBox 15"/>
              <p:cNvSpPr txBox="1"/>
              <p:nvPr/>
            </p:nvSpPr>
            <p:spPr>
              <a:xfrm>
                <a:off x="2587016" y="3293014"/>
                <a:ext cx="2270423" cy="658433"/>
              </a:xfrm>
              <a:prstGeom prst="rect">
                <a:avLst/>
              </a:prstGeom>
            </p:spPr>
            <p:txBody>
              <a:bodyPr lIns="0" tIns="0" rIns="0" bIns="0" rtlCol="0" anchor="t">
                <a:spAutoFit/>
              </a:bodyPr>
              <a:lstStyle/>
              <a:p>
                <a:pPr algn="ctr">
                  <a:lnSpc>
                    <a:spcPts val="4167"/>
                  </a:lnSpc>
                  <a:spcBef>
                    <a:spcPct val="0"/>
                  </a:spcBef>
                </a:pPr>
                <a:r>
                  <a:rPr lang="en-US" sz="2976" b="1">
                    <a:solidFill>
                      <a:srgbClr val="FFFFFF"/>
                    </a:solidFill>
                    <a:latin typeface="Montserrat Extra-Bold"/>
                  </a:rPr>
                  <a:t>COMMIT</a:t>
                </a:r>
              </a:p>
            </p:txBody>
          </p:sp>
        </p:grpSp>
        <p:pic>
          <p:nvPicPr>
            <p:cNvPr id="1026" name="Picture 2" descr="Georgia bulldogs Log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490" y="1336023"/>
              <a:ext cx="2439017" cy="24390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6237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pic>
        <p:nvPicPr>
          <p:cNvPr id="6" name="Picture 5">
            <a:extLst>
              <a:ext uri="{FF2B5EF4-FFF2-40B4-BE49-F238E27FC236}">
                <a16:creationId xmlns:a16="http://schemas.microsoft.com/office/drawing/2014/main" id="{A04A5DC8-696F-666D-4A37-39E708E2EE69}"/>
              </a:ext>
            </a:extLst>
          </p:cNvPr>
          <p:cNvPicPr>
            <a:picLocks noChangeAspect="1"/>
          </p:cNvPicPr>
          <p:nvPr/>
        </p:nvPicPr>
        <p:blipFill>
          <a:blip r:embed="rId3">
            <a:extLst>
              <a:ext uri="{28A0092B-C50C-407E-A947-70E740481C1C}">
                <a14:useLocalDpi xmlns:a14="http://schemas.microsoft.com/office/drawing/2010/main" val="0"/>
              </a:ext>
            </a:extLst>
          </a:blip>
          <a:srcRect l="5941" t="13432" r="5589" b="18803"/>
          <a:stretch/>
        </p:blipFill>
        <p:spPr>
          <a:xfrm>
            <a:off x="3529584" y="280232"/>
            <a:ext cx="11228832" cy="8600807"/>
          </a:xfrm>
          <a:prstGeom prst="rect">
            <a:avLst/>
          </a:prstGeom>
        </p:spPr>
      </p:pic>
    </p:spTree>
    <p:extLst>
      <p:ext uri="{BB962C8B-B14F-4D97-AF65-F5344CB8AC3E}">
        <p14:creationId xmlns:p14="http://schemas.microsoft.com/office/powerpoint/2010/main" val="2098102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pic>
        <p:nvPicPr>
          <p:cNvPr id="7" name="Picture 6">
            <a:extLst>
              <a:ext uri="{FF2B5EF4-FFF2-40B4-BE49-F238E27FC236}">
                <a16:creationId xmlns:a16="http://schemas.microsoft.com/office/drawing/2014/main" id="{9D6E23AA-2BDA-F741-AA74-C7F554CB066C}"/>
              </a:ext>
            </a:extLst>
          </p:cNvPr>
          <p:cNvPicPr>
            <a:picLocks noChangeAspect="1"/>
          </p:cNvPicPr>
          <p:nvPr/>
        </p:nvPicPr>
        <p:blipFill>
          <a:blip r:embed="rId3"/>
          <a:stretch>
            <a:fillRect/>
          </a:stretch>
        </p:blipFill>
        <p:spPr>
          <a:xfrm>
            <a:off x="2412617" y="408990"/>
            <a:ext cx="13462765" cy="8305155"/>
          </a:xfrm>
          <a:prstGeom prst="rect">
            <a:avLst/>
          </a:prstGeom>
        </p:spPr>
      </p:pic>
    </p:spTree>
    <p:extLst>
      <p:ext uri="{BB962C8B-B14F-4D97-AF65-F5344CB8AC3E}">
        <p14:creationId xmlns:p14="http://schemas.microsoft.com/office/powerpoint/2010/main" val="1824513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18608"/>
          <a:stretch/>
        </p:blipFill>
        <p:spPr>
          <a:xfrm>
            <a:off x="6182819" y="0"/>
            <a:ext cx="12413650" cy="10172700"/>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722898" y="3680401"/>
            <a:ext cx="4963619" cy="2604626"/>
          </a:xfrm>
        </p:spPr>
        <p:txBody>
          <a:bodyPr/>
          <a:lstStyle/>
          <a:p>
            <a:pPr algn="ctr"/>
            <a:r>
              <a:rPr lang="en-US"/>
              <a:t>Strategic Partnerships</a:t>
            </a:r>
          </a:p>
        </p:txBody>
      </p:sp>
    </p:spTree>
    <p:extLst>
      <p:ext uri="{BB962C8B-B14F-4D97-AF65-F5344CB8AC3E}">
        <p14:creationId xmlns:p14="http://schemas.microsoft.com/office/powerpoint/2010/main" val="2303708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a:t>Exploratory Center</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p:txBody>
          <a:bodyPr/>
          <a:lstStyle/>
          <a:p>
            <a:pPr marL="428625" indent="-428625">
              <a:buFont typeface="Arial" panose="020B0604020202020204" pitchFamily="34" charset="0"/>
              <a:buChar char="•"/>
            </a:pPr>
            <a:endParaRPr lang="en-US"/>
          </a:p>
          <a:p>
            <a:endParaRPr lang="en-US"/>
          </a:p>
          <a:p>
            <a:endParaRPr lang="en-US"/>
          </a:p>
          <a:p>
            <a:endParaRPr lang="en-US"/>
          </a:p>
          <a:p>
            <a:endParaRPr lang="en-US"/>
          </a:p>
          <a:p>
            <a:r>
              <a:rPr lang="en-US"/>
              <a:t>The Partnership Includes:</a:t>
            </a:r>
          </a:p>
          <a:p>
            <a:pPr marL="428625" indent="-428625">
              <a:buFont typeface="Arial" panose="020B0604020202020204" pitchFamily="34" charset="0"/>
              <a:buChar char="•"/>
            </a:pPr>
            <a:r>
              <a:rPr lang="en-US"/>
              <a:t>Spring Yield Program Session</a:t>
            </a:r>
          </a:p>
          <a:p>
            <a:pPr marL="428625" indent="-428625">
              <a:buFont typeface="Arial" panose="020B0604020202020204" pitchFamily="34" charset="0"/>
              <a:buChar char="•"/>
            </a:pPr>
            <a:r>
              <a:rPr lang="en-US"/>
              <a:t>Fall Introductory Email</a:t>
            </a:r>
          </a:p>
          <a:p>
            <a:pPr marL="428625" indent="-428625">
              <a:buFont typeface="Arial" panose="020B0604020202020204" pitchFamily="34" charset="0"/>
              <a:buChar char="•"/>
            </a:pPr>
            <a:r>
              <a:rPr lang="en-US"/>
              <a:t>Mid-Semester Intervention</a:t>
            </a:r>
          </a:p>
          <a:p>
            <a:pPr marL="428625" indent="-428625">
              <a:buFont typeface="Arial" panose="020B0604020202020204" pitchFamily="34" charset="0"/>
              <a:buChar char="•"/>
            </a:pPr>
            <a:r>
              <a:rPr lang="en-US"/>
              <a:t>Advising and Follow-up</a:t>
            </a:r>
          </a:p>
          <a:p>
            <a:pPr marL="428625" indent="-428625">
              <a:buFont typeface="Arial" panose="020B0604020202020204" pitchFamily="34" charset="0"/>
              <a:buChar char="•"/>
            </a:pPr>
            <a:r>
              <a:rPr lang="en-US"/>
              <a:t>Membership on Advisory Board</a:t>
            </a:r>
          </a:p>
          <a:p>
            <a:pPr marL="428625" indent="-428625">
              <a:buFont typeface="Arial" panose="020B0604020202020204" pitchFamily="34" charset="0"/>
              <a:buChar char="•"/>
            </a:pPr>
            <a:endParaRPr lang="en-US"/>
          </a:p>
          <a:p>
            <a:endParaRPr lang="en-US"/>
          </a:p>
          <a:p>
            <a:pPr marL="428625" indent="-428625">
              <a:buFont typeface="Arial" panose="020B0604020202020204" pitchFamily="34" charset="0"/>
              <a:buChar char="•"/>
            </a:pPr>
            <a:endParaRPr lang="en-US"/>
          </a:p>
          <a:p>
            <a:endParaRPr lang="en-US"/>
          </a:p>
        </p:txBody>
      </p:sp>
      <p:pic>
        <p:nvPicPr>
          <p:cNvPr id="9218" name="Picture 2">
            <a:extLst>
              <a:ext uri="{FF2B5EF4-FFF2-40B4-BE49-F238E27FC236}">
                <a16:creationId xmlns:a16="http://schemas.microsoft.com/office/drawing/2014/main" id="{8EBA56BA-4545-5A4B-B82E-2381994E36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5818" y="2484621"/>
            <a:ext cx="7286358" cy="4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10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dirty="0"/>
              <a:t>Academic Advising Services</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p:txBody>
          <a:bodyPr vert="horz" lIns="91440" tIns="45720" rIns="91440" bIns="45720" rtlCol="0" anchor="t">
            <a:normAutofit/>
          </a:bodyPr>
          <a:lstStyle/>
          <a:p>
            <a:pPr marL="428625" indent="-428625">
              <a:buFont typeface="Arial" panose="020B0604020202020204" pitchFamily="34" charset="0"/>
              <a:buChar char="•"/>
            </a:pPr>
            <a:endParaRPr lang="en-US" dirty="0"/>
          </a:p>
          <a:p>
            <a:endParaRPr lang="en-US" dirty="0"/>
          </a:p>
          <a:p>
            <a:endParaRPr lang="en-US" dirty="0"/>
          </a:p>
          <a:p>
            <a:endParaRPr lang="en-US" dirty="0"/>
          </a:p>
          <a:p>
            <a:endParaRPr lang="en-US" dirty="0"/>
          </a:p>
          <a:p>
            <a:r>
              <a:rPr lang="en-US" dirty="0"/>
              <a:t>The Partnership Includes:</a:t>
            </a:r>
          </a:p>
          <a:p>
            <a:pPr marL="428625" indent="-428625">
              <a:buFont typeface="Arial" panose="020B0604020202020204" pitchFamily="34" charset="0"/>
              <a:buChar char="•"/>
            </a:pPr>
            <a:r>
              <a:rPr lang="en-US" dirty="0"/>
              <a:t>Supplemental Academic Advising Support</a:t>
            </a:r>
            <a:endParaRPr lang="en-US" dirty="0">
              <a:ea typeface="Calibri"/>
              <a:cs typeface="Calibri"/>
            </a:endParaRPr>
          </a:p>
          <a:p>
            <a:pPr marL="428625" indent="-428625">
              <a:buFont typeface="Arial" panose="020B0604020202020204" pitchFamily="34" charset="0"/>
              <a:buChar char="•"/>
            </a:pPr>
            <a:r>
              <a:rPr lang="en-US" dirty="0"/>
              <a:t>Mid-Semester Intervention</a:t>
            </a:r>
          </a:p>
          <a:p>
            <a:pPr marL="428625" indent="-428625">
              <a:buFont typeface="Arial" panose="020B0604020202020204" pitchFamily="34" charset="0"/>
              <a:buChar char="•"/>
            </a:pPr>
            <a:r>
              <a:rPr lang="en-US" dirty="0"/>
              <a:t>Resource Guidance</a:t>
            </a:r>
            <a:endParaRPr lang="en-US" dirty="0">
              <a:ea typeface="Calibri"/>
              <a:cs typeface="Calibri"/>
            </a:endParaRPr>
          </a:p>
          <a:p>
            <a:pPr marL="428625" indent="-428625">
              <a:buFont typeface="Arial" panose="020B0604020202020204" pitchFamily="34" charset="0"/>
              <a:buChar char="•"/>
            </a:pPr>
            <a:endParaRPr lang="en-US" dirty="0"/>
          </a:p>
          <a:p>
            <a:endParaRPr lang="en-US" dirty="0"/>
          </a:p>
        </p:txBody>
      </p:sp>
      <p:pic>
        <p:nvPicPr>
          <p:cNvPr id="9218" name="Picture 2">
            <a:extLst>
              <a:ext uri="{FF2B5EF4-FFF2-40B4-BE49-F238E27FC236}">
                <a16:creationId xmlns:a16="http://schemas.microsoft.com/office/drawing/2014/main" id="{8EBA56BA-4545-5A4B-B82E-2381994E3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47897" y="2484621"/>
            <a:ext cx="7282201" cy="4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83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dirty="0"/>
              <a:t>Division of Academic Enhancement</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p:txBody>
          <a:bodyPr/>
          <a:lstStyle/>
          <a:p>
            <a:pPr marL="428625" indent="-428625">
              <a:buFont typeface="Arial" panose="020B0604020202020204" pitchFamily="34" charset="0"/>
              <a:buChar char="•"/>
            </a:pPr>
            <a:endParaRPr lang="en-US" dirty="0"/>
          </a:p>
          <a:p>
            <a:endParaRPr lang="en-US" dirty="0"/>
          </a:p>
          <a:p>
            <a:endParaRPr lang="en-US" dirty="0"/>
          </a:p>
          <a:p>
            <a:endParaRPr lang="en-US" dirty="0"/>
          </a:p>
          <a:p>
            <a:endParaRPr lang="en-US" dirty="0"/>
          </a:p>
          <a:p>
            <a:r>
              <a:rPr lang="en-US" dirty="0"/>
              <a:t>The Partnership Includes:</a:t>
            </a:r>
          </a:p>
          <a:p>
            <a:pPr marL="428625" indent="-428625">
              <a:buFont typeface="Arial" panose="020B0604020202020204" pitchFamily="34" charset="0"/>
              <a:buChar char="•"/>
            </a:pPr>
            <a:r>
              <a:rPr lang="en-US" dirty="0"/>
              <a:t>UNIV Courses for first-year, transfer, </a:t>
            </a:r>
          </a:p>
          <a:p>
            <a:r>
              <a:rPr lang="en-US" dirty="0"/>
              <a:t>	and upper-class students </a:t>
            </a:r>
          </a:p>
          <a:p>
            <a:pPr marL="428625" indent="-428625">
              <a:buFont typeface="Arial" panose="020B0604020202020204" pitchFamily="34" charset="0"/>
              <a:buChar char="•"/>
            </a:pPr>
            <a:endParaRPr lang="en-US" dirty="0"/>
          </a:p>
          <a:p>
            <a:endParaRPr lang="en-US" dirty="0"/>
          </a:p>
          <a:p>
            <a:pPr marL="428625" indent="-428625">
              <a:buFont typeface="Arial" panose="020B0604020202020204" pitchFamily="34" charset="0"/>
              <a:buChar char="•"/>
            </a:pPr>
            <a:endParaRPr lang="en-US" dirty="0"/>
          </a:p>
          <a:p>
            <a:endParaRPr lang="en-US" dirty="0"/>
          </a:p>
        </p:txBody>
      </p:sp>
      <p:pic>
        <p:nvPicPr>
          <p:cNvPr id="9218" name="Picture 2">
            <a:extLst>
              <a:ext uri="{FF2B5EF4-FFF2-40B4-BE49-F238E27FC236}">
                <a16:creationId xmlns:a16="http://schemas.microsoft.com/office/drawing/2014/main" id="{8EBA56BA-4545-5A4B-B82E-2381994E3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851458" y="2484621"/>
            <a:ext cx="6475076" cy="4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148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8763000" y="2471537"/>
            <a:ext cx="7043528" cy="4406528"/>
          </a:xfrm>
        </p:spPr>
        <p:txBody>
          <a:bodyPr vert="horz" lIns="91440" tIns="45720" rIns="91440" bIns="45720" rtlCol="0" anchor="t">
            <a:normAutofit/>
          </a:bodyPr>
          <a:lstStyle/>
          <a:p>
            <a:r>
              <a:rPr lang="en-SG" dirty="0"/>
              <a:t>Through this partnership we anticipate that participants will benefit from:</a:t>
            </a:r>
            <a:endParaRPr lang="en-US"/>
          </a:p>
          <a:p>
            <a:pPr marL="457200" lvl="0" indent="-457200">
              <a:buFont typeface="Arial" panose="020B0604020202020204" pitchFamily="34" charset="0"/>
              <a:buChar char="•"/>
            </a:pPr>
            <a:r>
              <a:rPr lang="en-US" dirty="0"/>
              <a:t>Virtual Career Day</a:t>
            </a:r>
            <a:endParaRPr lang="en-US" dirty="0">
              <a:ea typeface="Calibri"/>
              <a:cs typeface="Calibri"/>
            </a:endParaRPr>
          </a:p>
          <a:p>
            <a:pPr marL="457200" lvl="0" indent="-457200">
              <a:buFont typeface="Arial" panose="020B0604020202020204" pitchFamily="34" charset="0"/>
              <a:buChar char="•"/>
            </a:pPr>
            <a:r>
              <a:rPr lang="en-US" dirty="0"/>
              <a:t>Career Pipeline Program</a:t>
            </a:r>
            <a:endParaRPr lang="en-US" dirty="0">
              <a:ea typeface="Calibri"/>
              <a:cs typeface="Calibri"/>
            </a:endParaRPr>
          </a:p>
          <a:p>
            <a:pPr marL="457200" lvl="0" indent="-457200">
              <a:buFont typeface="Arial" panose="020B0604020202020204" pitchFamily="34" charset="0"/>
              <a:buChar char="•"/>
            </a:pPr>
            <a:r>
              <a:rPr lang="en-US" dirty="0"/>
              <a:t>Connecting Students to Internships</a:t>
            </a:r>
            <a:endParaRPr lang="en-US" dirty="0">
              <a:ea typeface="Calibri"/>
              <a:cs typeface="Calibri"/>
            </a:endParaRPr>
          </a:p>
          <a:p>
            <a:pPr marL="457200" lvl="0" indent="-457200">
              <a:buFont typeface="Arial" panose="020B0604020202020204" pitchFamily="34" charset="0"/>
              <a:buChar char="•"/>
            </a:pPr>
            <a:r>
              <a:rPr lang="en-US" dirty="0"/>
              <a:t>Scholarship Opportunities</a:t>
            </a:r>
            <a:endParaRPr lang="en-US" dirty="0">
              <a:ea typeface="Calibri"/>
              <a:cs typeface="Calibri"/>
            </a:endParaRPr>
          </a:p>
          <a:p>
            <a:pPr marL="457200" lvl="0" indent="-457200">
              <a:buFont typeface="Arial" panose="020B0604020202020204" pitchFamily="34" charset="0"/>
              <a:buChar char="•"/>
            </a:pPr>
            <a:r>
              <a:rPr lang="en-US" dirty="0"/>
              <a:t>On-campus Engagement with Both the 100 Black Men and Emerging 100 Members</a:t>
            </a:r>
            <a:endParaRPr lang="en-US" dirty="0">
              <a:ea typeface="Calibri"/>
              <a:cs typeface="Calibri"/>
            </a:endParaRPr>
          </a:p>
          <a:p>
            <a:pPr marL="457200" lvl="0" indent="-457200">
              <a:buFont typeface="Arial" panose="020B0604020202020204" pitchFamily="34" charset="0"/>
              <a:buChar char="•"/>
            </a:pPr>
            <a:r>
              <a:rPr lang="en-US" dirty="0"/>
              <a:t>Mentorship with 100 Black Men and Emerging 100 Members</a:t>
            </a:r>
            <a:endParaRPr lang="en-US" dirty="0">
              <a:ea typeface="Calibri"/>
              <a:cs typeface="Calibri"/>
            </a:endParaRPr>
          </a:p>
          <a:p>
            <a:endParaRPr lang="en-US"/>
          </a:p>
        </p:txBody>
      </p:sp>
      <p:pic>
        <p:nvPicPr>
          <p:cNvPr id="11" name="Picture 10"/>
          <p:cNvPicPr>
            <a:picLocks noChangeAspect="1"/>
          </p:cNvPicPr>
          <p:nvPr/>
        </p:nvPicPr>
        <p:blipFill>
          <a:blip r:embed="rId2"/>
          <a:stretch>
            <a:fillRect/>
          </a:stretch>
        </p:blipFill>
        <p:spPr>
          <a:xfrm>
            <a:off x="715132" y="291158"/>
            <a:ext cx="16509399" cy="1457070"/>
          </a:xfrm>
          <a:prstGeom prst="rect">
            <a:avLst/>
          </a:prstGeom>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905000" y="3454240"/>
            <a:ext cx="4191000" cy="2441122"/>
          </a:xfrm>
          <a:prstGeom prst="rect">
            <a:avLst/>
          </a:prstGeom>
        </p:spPr>
      </p:pic>
    </p:spTree>
    <p:extLst>
      <p:ext uri="{BB962C8B-B14F-4D97-AF65-F5344CB8AC3E}">
        <p14:creationId xmlns:p14="http://schemas.microsoft.com/office/powerpoint/2010/main" val="332109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a:t>Mental Health &amp; Wellbeing Support</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a:xfrm>
            <a:off x="917577" y="1757363"/>
            <a:ext cx="5254623" cy="6584159"/>
          </a:xfrm>
        </p:spPr>
        <p:txBody>
          <a:bodyPr/>
          <a:lstStyle/>
          <a:p>
            <a:pPr marL="428625" indent="-428625">
              <a:buFont typeface="Arial" panose="020B0604020202020204" pitchFamily="34" charset="0"/>
              <a:buChar char="•"/>
            </a:pPr>
            <a:endParaRPr lang="en-US"/>
          </a:p>
          <a:p>
            <a:endParaRPr lang="en-US"/>
          </a:p>
          <a:p>
            <a:pPr algn="ctr"/>
            <a:r>
              <a:rPr lang="en-US" sz="3600" b="1"/>
              <a:t>Dr. Jesmond A. Fair</a:t>
            </a:r>
          </a:p>
          <a:p>
            <a:pPr algn="ctr"/>
            <a:r>
              <a:rPr lang="en-US" i="1"/>
              <a:t>Clinical Psychologist</a:t>
            </a:r>
          </a:p>
          <a:p>
            <a:pPr algn="ctr"/>
            <a:r>
              <a:rPr lang="en-US"/>
              <a:t>South Fulton County VA Clinic</a:t>
            </a:r>
          </a:p>
          <a:p>
            <a:endParaRPr lang="en-US"/>
          </a:p>
          <a:p>
            <a:pPr algn="just"/>
            <a:r>
              <a:rPr lang="en-US" sz="2400"/>
              <a:t>Dr. Jesmond Fair is a University of Georgia Double Dawg and University of Alabama Alumnus from Opelika, AL.  He currently serves as a clinical psychologist for the Atlanta VA and has a passion for the LGBTQ+, Black, and underserved communities. </a:t>
            </a:r>
          </a:p>
          <a:p>
            <a:endParaRPr lang="en-US"/>
          </a:p>
          <a:p>
            <a:pPr marL="428625" indent="-428625">
              <a:buFont typeface="Arial" panose="020B0604020202020204" pitchFamily="34" charset="0"/>
              <a:buChar char="•"/>
            </a:pPr>
            <a:endParaRPr lang="en-US"/>
          </a:p>
          <a:p>
            <a:endParaRPr lang="en-US"/>
          </a:p>
        </p:txBody>
      </p:sp>
      <p:pic>
        <p:nvPicPr>
          <p:cNvPr id="5" name="Picture Placeholder 6">
            <a:extLst>
              <a:ext uri="{FF2B5EF4-FFF2-40B4-BE49-F238E27FC236}">
                <a16:creationId xmlns:a16="http://schemas.microsoft.com/office/drawing/2014/main" id="{F12B2667-5CAB-4848-8456-5915E7D0B150}"/>
              </a:ext>
            </a:extLst>
          </p:cNvPr>
          <p:cNvPicPr>
            <a:picLocks noChangeAspect="1"/>
          </p:cNvPicPr>
          <p:nvPr/>
        </p:nvPicPr>
        <p:blipFill>
          <a:blip r:embed="rId2" cstate="print">
            <a:extLst>
              <a:ext uri="{28A0092B-C50C-407E-A947-70E740481C1C}">
                <a14:useLocalDpi xmlns:a14="http://schemas.microsoft.com/office/drawing/2010/main" val="0"/>
              </a:ext>
            </a:extLst>
          </a:blip>
          <a:srcRect t="7092" b="7092"/>
          <a:stretch/>
        </p:blipFill>
        <p:spPr>
          <a:xfrm>
            <a:off x="10058400" y="1726283"/>
            <a:ext cx="5688648" cy="6834434"/>
          </a:xfrm>
          <a:prstGeom prst="rect">
            <a:avLst/>
          </a:prstGeom>
        </p:spPr>
      </p:pic>
      <p:pic>
        <p:nvPicPr>
          <p:cNvPr id="1026" name="Picture 2" descr="The Village Paradigm - Mental Health Therapist in Atlanta">
            <a:extLst>
              <a:ext uri="{FF2B5EF4-FFF2-40B4-BE49-F238E27FC236}">
                <a16:creationId xmlns:a16="http://schemas.microsoft.com/office/drawing/2014/main" id="{13BC8B15-B18D-9E08-E585-BAB20D790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7973" y="6721642"/>
            <a:ext cx="1839075" cy="183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77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718"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404192" y="9258300"/>
            <a:ext cx="5287364" cy="581610"/>
          </a:xfrm>
          <a:prstGeom prst="rect">
            <a:avLst/>
          </a:prstGeom>
        </p:spPr>
      </p:pic>
      <p:sp>
        <p:nvSpPr>
          <p:cNvPr id="5" name="TextBox 5"/>
          <p:cNvSpPr txBox="1"/>
          <p:nvPr/>
        </p:nvSpPr>
        <p:spPr>
          <a:xfrm>
            <a:off x="4487486" y="268288"/>
            <a:ext cx="9104858" cy="1368425"/>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Montserrat Extra-Bold"/>
              </a:rPr>
              <a:t>What is GAAME?</a:t>
            </a:r>
          </a:p>
        </p:txBody>
      </p:sp>
      <p:sp>
        <p:nvSpPr>
          <p:cNvPr id="10" name="TextBox 10"/>
          <p:cNvSpPr txBox="1"/>
          <p:nvPr/>
        </p:nvSpPr>
        <p:spPr>
          <a:xfrm>
            <a:off x="7526184" y="2524560"/>
            <a:ext cx="3027462"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University System of Georgia</a:t>
            </a:r>
          </a:p>
        </p:txBody>
      </p:sp>
      <p:sp>
        <p:nvSpPr>
          <p:cNvPr id="11" name="TextBox 11"/>
          <p:cNvSpPr txBox="1"/>
          <p:nvPr/>
        </p:nvSpPr>
        <p:spPr>
          <a:xfrm>
            <a:off x="7360390" y="7450912"/>
            <a:ext cx="3359051"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African American Male Initiative</a:t>
            </a:r>
          </a:p>
        </p:txBody>
      </p:sp>
      <p:sp>
        <p:nvSpPr>
          <p:cNvPr id="12" name="TextBox 12"/>
          <p:cNvSpPr txBox="1"/>
          <p:nvPr/>
        </p:nvSpPr>
        <p:spPr>
          <a:xfrm>
            <a:off x="8240187" y="3495695"/>
            <a:ext cx="1599456"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USG Campuses</a:t>
            </a:r>
          </a:p>
        </p:txBody>
      </p:sp>
      <p:sp>
        <p:nvSpPr>
          <p:cNvPr id="13" name="TextBox 13"/>
          <p:cNvSpPr txBox="1"/>
          <p:nvPr/>
        </p:nvSpPr>
        <p:spPr>
          <a:xfrm>
            <a:off x="8092699" y="6531176"/>
            <a:ext cx="1894433" cy="540385"/>
          </a:xfrm>
          <a:prstGeom prst="rect">
            <a:avLst/>
          </a:prstGeom>
        </p:spPr>
        <p:txBody>
          <a:bodyPr lIns="0" tIns="0" rIns="0" bIns="0" rtlCol="0" anchor="t">
            <a:spAutoFit/>
          </a:bodyPr>
          <a:lstStyle/>
          <a:p>
            <a:pPr algn="ctr">
              <a:lnSpc>
                <a:spcPts val="2239"/>
              </a:lnSpc>
              <a:spcBef>
                <a:spcPct val="0"/>
              </a:spcBef>
            </a:pPr>
            <a:r>
              <a:rPr lang="en-US" sz="1600">
                <a:solidFill>
                  <a:srgbClr val="FFFFFF"/>
                </a:solidFill>
                <a:latin typeface="Montserrat Semi-Bold"/>
              </a:rPr>
              <a:t>Institutional AAMI</a:t>
            </a:r>
          </a:p>
          <a:p>
            <a:pPr algn="ctr">
              <a:lnSpc>
                <a:spcPts val="2240"/>
              </a:lnSpc>
              <a:spcBef>
                <a:spcPct val="0"/>
              </a:spcBef>
            </a:pPr>
            <a:r>
              <a:rPr lang="en-US" sz="1600">
                <a:solidFill>
                  <a:srgbClr val="FFFFFF"/>
                </a:solidFill>
                <a:latin typeface="Montserrat Semi-Bold"/>
              </a:rPr>
              <a:t>Program</a:t>
            </a:r>
          </a:p>
        </p:txBody>
      </p:sp>
      <p:sp>
        <p:nvSpPr>
          <p:cNvPr id="14" name="TextBox 14"/>
          <p:cNvSpPr txBox="1"/>
          <p:nvPr/>
        </p:nvSpPr>
        <p:spPr>
          <a:xfrm>
            <a:off x="8446314" y="4926330"/>
            <a:ext cx="1187202"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Semi-Bold"/>
              </a:rPr>
              <a:t>GAAME</a:t>
            </a:r>
          </a:p>
        </p:txBody>
      </p:sp>
      <p:pic>
        <p:nvPicPr>
          <p:cNvPr id="15" name="Picture 15"/>
          <p:cNvPicPr>
            <a:picLocks noChangeAspect="1"/>
          </p:cNvPicPr>
          <p:nvPr/>
        </p:nvPicPr>
        <p:blipFill>
          <a:blip r:embed="rId3"/>
          <a:srcRect/>
          <a:stretch>
            <a:fillRect/>
          </a:stretch>
        </p:blipFill>
        <p:spPr>
          <a:xfrm>
            <a:off x="2017504" y="3759855"/>
            <a:ext cx="3036749" cy="3017945"/>
          </a:xfrm>
          <a:prstGeom prst="rect">
            <a:avLst/>
          </a:prstGeom>
        </p:spPr>
      </p:pic>
      <p:pic>
        <p:nvPicPr>
          <p:cNvPr id="16" name="Picture 16"/>
          <p:cNvPicPr>
            <a:picLocks noChangeAspect="1"/>
          </p:cNvPicPr>
          <p:nvPr/>
        </p:nvPicPr>
        <p:blipFill>
          <a:blip r:embed="rId4"/>
          <a:srcRect/>
          <a:stretch>
            <a:fillRect/>
          </a:stretch>
        </p:blipFill>
        <p:spPr>
          <a:xfrm>
            <a:off x="13062024" y="3759855"/>
            <a:ext cx="1692489" cy="2835214"/>
          </a:xfrm>
          <a:prstGeom prst="rect">
            <a:avLst/>
          </a:prstGeom>
        </p:spPr>
      </p:pic>
      <p:pic>
        <p:nvPicPr>
          <p:cNvPr id="18" name="Picture 17"/>
          <p:cNvPicPr>
            <a:picLocks noChangeAspect="1"/>
          </p:cNvPicPr>
          <p:nvPr/>
        </p:nvPicPr>
        <p:blipFill>
          <a:blip r:embed="rId5"/>
          <a:stretch>
            <a:fillRect/>
          </a:stretch>
        </p:blipFill>
        <p:spPr>
          <a:xfrm>
            <a:off x="5509141" y="1834558"/>
            <a:ext cx="7061547" cy="68486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8763000" y="2145596"/>
            <a:ext cx="8657815" cy="5995807"/>
          </a:xfrm>
        </p:spPr>
        <p:txBody>
          <a:bodyPr vert="horz" lIns="91440" tIns="45720" rIns="91440" bIns="45720" rtlCol="0" anchor="t">
            <a:normAutofit fontScale="92500" lnSpcReduction="20000"/>
          </a:bodyPr>
          <a:lstStyle/>
          <a:p>
            <a:pPr marL="457200" indent="-457200">
              <a:buFont typeface="Arial" panose="020B0604020202020204" pitchFamily="34" charset="0"/>
              <a:buChar char="•"/>
            </a:pPr>
            <a:r>
              <a:rPr lang="en-US" dirty="0"/>
              <a:t>The first five African American football players to sign full scholarships in 1971 and play football at the University of Georgia </a:t>
            </a:r>
          </a:p>
          <a:p>
            <a:pPr marL="457200" indent="-457200">
              <a:buFont typeface="Arial" panose="020B0604020202020204" pitchFamily="34" charset="0"/>
              <a:buChar char="•"/>
            </a:pPr>
            <a:r>
              <a:rPr lang="en-US" dirty="0"/>
              <a:t>Their vision, "Lifting the gaze of young people to realize life beyond," encapsulates their mission to improve the lifetime success chances for youth, University of Georgia students, and student-athletes. </a:t>
            </a:r>
          </a:p>
          <a:p>
            <a:pPr marL="457200" indent="-457200">
              <a:buFont typeface="Arial" panose="020B0604020202020204" pitchFamily="34" charset="0"/>
              <a:buChar char="•"/>
            </a:pPr>
            <a:r>
              <a:rPr lang="en-US" dirty="0"/>
              <a:t>They leverage their unique place in UGA's athletic history, networks, and life experiences to guide these individuals toward successful careers beyond college.</a:t>
            </a:r>
          </a:p>
          <a:p>
            <a:pPr marL="457200" indent="-457200">
              <a:buFont typeface="Arial" panose="020B0604020202020204" pitchFamily="34" charset="0"/>
              <a:buChar char="•"/>
            </a:pPr>
            <a:r>
              <a:rPr lang="en-US" dirty="0"/>
              <a:t>As a program partner, they are committed to enhancing the effectiveness of GAAME’s pillars of success: academic empowerment, leadership cultivation, community support and advocacy, and experiential enrichment. </a:t>
            </a:r>
          </a:p>
          <a:p>
            <a:pPr marL="457200" indent="-457200">
              <a:buFont typeface="Arial" panose="020B0604020202020204" pitchFamily="34" charset="0"/>
              <a:buChar char="•"/>
            </a:pPr>
            <a:r>
              <a:rPr lang="en-US" dirty="0"/>
              <a:t>They will also support philanthropic efforts to raise vital funds to enhance the resources available to program participants. </a:t>
            </a:r>
          </a:p>
          <a:p>
            <a:pPr marL="457200" indent="-457200">
              <a:buFont typeface="Arial" panose="020B0604020202020204" pitchFamily="34" charset="0"/>
              <a:buChar char="•"/>
            </a:pPr>
            <a:r>
              <a:rPr lang="en-US" dirty="0"/>
              <a:t>Furthermore, they will utilize their network to provide career-benefitting experiences for GAAME/AAMI participants.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ea typeface="Calibri"/>
              <a:cs typeface="Calibri"/>
            </a:endParaRPr>
          </a:p>
          <a:p>
            <a:endParaRPr lang="en-US" dirty="0">
              <a:ea typeface="Calibri"/>
              <a:cs typeface="Calibri"/>
            </a:endParaRPr>
          </a:p>
        </p:txBody>
      </p:sp>
      <p:pic>
        <p:nvPicPr>
          <p:cNvPr id="2" name="Picture 1">
            <a:extLst>
              <a:ext uri="{FF2B5EF4-FFF2-40B4-BE49-F238E27FC236}">
                <a16:creationId xmlns:a16="http://schemas.microsoft.com/office/drawing/2014/main" id="{D339F542-FE71-EAD9-3276-3C23616254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83388" y="2618510"/>
            <a:ext cx="6314042" cy="421147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7" name="Text Placeholder 1">
            <a:extLst>
              <a:ext uri="{FF2B5EF4-FFF2-40B4-BE49-F238E27FC236}">
                <a16:creationId xmlns:a16="http://schemas.microsoft.com/office/drawing/2014/main" id="{46074F62-0853-DB4F-A327-63F6DE6ADAAB}"/>
              </a:ext>
            </a:extLst>
          </p:cNvPr>
          <p:cNvSpPr txBox="1">
            <a:spLocks/>
          </p:cNvSpPr>
          <p:nvPr/>
        </p:nvSpPr>
        <p:spPr>
          <a:xfrm>
            <a:off x="917165" y="681920"/>
            <a:ext cx="16503650" cy="1075442"/>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u="sng" dirty="0"/>
              <a:t>The Bulldogs Original Five</a:t>
            </a:r>
            <a:endParaRPr lang="en-US" sz="5400" b="1" u="sng" dirty="0">
              <a:ea typeface="Calibri"/>
              <a:cs typeface="Calibri"/>
            </a:endParaRPr>
          </a:p>
        </p:txBody>
      </p:sp>
    </p:spTree>
    <p:extLst>
      <p:ext uri="{BB962C8B-B14F-4D97-AF65-F5344CB8AC3E}">
        <p14:creationId xmlns:p14="http://schemas.microsoft.com/office/powerpoint/2010/main" val="2112816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6400800" y="-251012"/>
            <a:ext cx="15808633" cy="10538012"/>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1219200" y="3845835"/>
            <a:ext cx="4963619" cy="2604626"/>
          </a:xfrm>
        </p:spPr>
        <p:txBody>
          <a:bodyPr/>
          <a:lstStyle/>
          <a:p>
            <a:pPr algn="ctr"/>
            <a:r>
              <a:rPr lang="en-US" dirty="0"/>
              <a:t>Upcoming Events</a:t>
            </a:r>
          </a:p>
          <a:p>
            <a:pPr algn="ctr"/>
            <a:r>
              <a:rPr lang="en-US" dirty="0"/>
              <a:t>TBA</a:t>
            </a:r>
          </a:p>
        </p:txBody>
      </p:sp>
    </p:spTree>
    <p:extLst>
      <p:ext uri="{BB962C8B-B14F-4D97-AF65-F5344CB8AC3E}">
        <p14:creationId xmlns:p14="http://schemas.microsoft.com/office/powerpoint/2010/main" val="1236233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pic>
        <p:nvPicPr>
          <p:cNvPr id="6" name="Picture 5" descr="Text&#10;&#10;Description automatically generated">
            <a:extLst>
              <a:ext uri="{FF2B5EF4-FFF2-40B4-BE49-F238E27FC236}">
                <a16:creationId xmlns:a16="http://schemas.microsoft.com/office/drawing/2014/main" id="{A92AE39C-958C-524F-AE5E-C45EA9C95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934" y="0"/>
            <a:ext cx="6806131" cy="8811210"/>
          </a:xfrm>
          <a:prstGeom prst="rect">
            <a:avLst/>
          </a:prstGeom>
        </p:spPr>
      </p:pic>
    </p:spTree>
    <p:extLst>
      <p:ext uri="{BB962C8B-B14F-4D97-AF65-F5344CB8AC3E}">
        <p14:creationId xmlns:p14="http://schemas.microsoft.com/office/powerpoint/2010/main" val="885383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36C3C9D-3C47-6E4B-9EA5-F35089BBFA9B}"/>
              </a:ext>
            </a:extLst>
          </p:cNvPr>
          <p:cNvSpPr>
            <a:spLocks noGrp="1"/>
          </p:cNvSpPr>
          <p:nvPr>
            <p:ph type="body" sz="quarter" idx="13"/>
          </p:nvPr>
        </p:nvSpPr>
        <p:spPr/>
        <p:txBody>
          <a:bodyPr/>
          <a:lstStyle/>
          <a:p>
            <a:r>
              <a:rPr lang="en-US"/>
              <a:t>GAAME Weekend</a:t>
            </a:r>
          </a:p>
        </p:txBody>
      </p:sp>
      <p:sp>
        <p:nvSpPr>
          <p:cNvPr id="11" name="Text Placeholder 10">
            <a:extLst>
              <a:ext uri="{FF2B5EF4-FFF2-40B4-BE49-F238E27FC236}">
                <a16:creationId xmlns:a16="http://schemas.microsoft.com/office/drawing/2014/main" id="{52487F53-DFEE-FC46-B756-D19CA3DA567E}"/>
              </a:ext>
            </a:extLst>
          </p:cNvPr>
          <p:cNvSpPr>
            <a:spLocks noGrp="1"/>
          </p:cNvSpPr>
          <p:nvPr>
            <p:ph type="body" sz="quarter" idx="16"/>
          </p:nvPr>
        </p:nvSpPr>
        <p:spPr>
          <a:xfrm>
            <a:off x="2465883" y="1757363"/>
            <a:ext cx="13344993" cy="2310695"/>
          </a:xfrm>
        </p:spPr>
        <p:txBody>
          <a:bodyPr vert="horz" lIns="91440" tIns="45720" rIns="91440" bIns="45720" rtlCol="0" anchor="t">
            <a:normAutofit/>
          </a:bodyPr>
          <a:lstStyle/>
          <a:p>
            <a:r>
              <a:rPr lang="en-US" dirty="0"/>
              <a:t>Parent Orientation		Faculty Lecture		Lunch with the President</a:t>
            </a:r>
            <a:br>
              <a:rPr lang="en-US" dirty="0"/>
            </a:br>
            <a:r>
              <a:rPr lang="en-US" dirty="0"/>
              <a:t>Ice Breakers			Student Panel		Intended Major Campus Visit</a:t>
            </a:r>
          </a:p>
          <a:p>
            <a:r>
              <a:rPr lang="en-US" dirty="0"/>
              <a:t>Leadership Dinner		GAAME Night		Lunch with Student Leaders</a:t>
            </a:r>
            <a:br>
              <a:rPr lang="en-US" dirty="0"/>
            </a:br>
            <a:r>
              <a:rPr lang="en-US" dirty="0"/>
              <a:t>Graduate Student Panel	Leadership Workshop	Academic Opportunities Fair</a:t>
            </a:r>
          </a:p>
        </p:txBody>
      </p:sp>
      <p:pic>
        <p:nvPicPr>
          <p:cNvPr id="13" name="Picture 12">
            <a:extLst>
              <a:ext uri="{FF2B5EF4-FFF2-40B4-BE49-F238E27FC236}">
                <a16:creationId xmlns:a16="http://schemas.microsoft.com/office/drawing/2014/main" id="{014ACD80-515E-474C-B9F6-08FF17079CB1}"/>
              </a:ext>
            </a:extLst>
          </p:cNvPr>
          <p:cNvPicPr>
            <a:picLocks noChangeAspect="1"/>
          </p:cNvPicPr>
          <p:nvPr/>
        </p:nvPicPr>
        <p:blipFill>
          <a:blip r:embed="rId2"/>
          <a:stretch>
            <a:fillRect/>
          </a:stretch>
        </p:blipFill>
        <p:spPr>
          <a:xfrm>
            <a:off x="2207302" y="4068059"/>
            <a:ext cx="13828427" cy="5010972"/>
          </a:xfrm>
          <a:prstGeom prst="rect">
            <a:avLst/>
          </a:prstGeom>
        </p:spPr>
      </p:pic>
    </p:spTree>
    <p:extLst>
      <p:ext uri="{BB962C8B-B14F-4D97-AF65-F5344CB8AC3E}">
        <p14:creationId xmlns:p14="http://schemas.microsoft.com/office/powerpoint/2010/main" val="377491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5182928" y="0"/>
            <a:ext cx="14306855" cy="10287000"/>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330925" y="4000641"/>
            <a:ext cx="4963619" cy="1639922"/>
          </a:xfrm>
        </p:spPr>
        <p:txBody>
          <a:bodyPr/>
          <a:lstStyle/>
          <a:p>
            <a:pPr algn="ctr"/>
            <a:r>
              <a:rPr lang="en-US"/>
              <a:t>Contact Us</a:t>
            </a:r>
          </a:p>
        </p:txBody>
      </p:sp>
    </p:spTree>
    <p:extLst>
      <p:ext uri="{BB962C8B-B14F-4D97-AF65-F5344CB8AC3E}">
        <p14:creationId xmlns:p14="http://schemas.microsoft.com/office/powerpoint/2010/main" val="3886150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181" y="890630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6728594" y="315912"/>
            <a:ext cx="4830812" cy="953135"/>
          </a:xfrm>
          <a:prstGeom prst="rect">
            <a:avLst/>
          </a:prstGeom>
        </p:spPr>
        <p:txBody>
          <a:bodyPr lIns="0" tIns="0" rIns="0" bIns="0" rtlCol="0" anchor="t">
            <a:spAutoFit/>
          </a:bodyPr>
          <a:lstStyle/>
          <a:p>
            <a:pPr algn="ctr">
              <a:lnSpc>
                <a:spcPts val="7839"/>
              </a:lnSpc>
              <a:spcBef>
                <a:spcPct val="0"/>
              </a:spcBef>
            </a:pPr>
            <a:r>
              <a:rPr lang="en-US" sz="5600">
                <a:solidFill>
                  <a:srgbClr val="000000"/>
                </a:solidFill>
                <a:latin typeface="Montserrat Extra-Bold"/>
              </a:rPr>
              <a:t>GAAME Staff</a:t>
            </a:r>
          </a:p>
        </p:txBody>
      </p:sp>
      <p:grpSp>
        <p:nvGrpSpPr>
          <p:cNvPr id="11" name="Group 10"/>
          <p:cNvGrpSpPr/>
          <p:nvPr/>
        </p:nvGrpSpPr>
        <p:grpSpPr>
          <a:xfrm>
            <a:off x="3350634" y="1854609"/>
            <a:ext cx="4877392" cy="2330047"/>
            <a:chOff x="7186778" y="1908152"/>
            <a:chExt cx="4877392" cy="2330047"/>
          </a:xfrm>
        </p:grpSpPr>
        <p:pic>
          <p:nvPicPr>
            <p:cNvPr id="17" name="Picture 17"/>
            <p:cNvPicPr>
              <a:picLocks noChangeAspect="1"/>
            </p:cNvPicPr>
            <p:nvPr/>
          </p:nvPicPr>
          <p:blipFill>
            <a:blip r:embed="rId3">
              <a:extLst>
                <a:ext uri="{28A0092B-C50C-407E-A947-70E740481C1C}">
                  <a14:useLocalDpi xmlns:a14="http://schemas.microsoft.com/office/drawing/2010/main" val="0"/>
                </a:ext>
              </a:extLst>
            </a:blip>
            <a:srcRect t="13968" b="13968"/>
            <a:stretch/>
          </p:blipFill>
          <p:spPr>
            <a:xfrm>
              <a:off x="7186778" y="1908152"/>
              <a:ext cx="2155511" cy="2330047"/>
            </a:xfrm>
            <a:prstGeom prst="rect">
              <a:avLst/>
            </a:prstGeom>
          </p:spPr>
        </p:pic>
        <p:sp>
          <p:nvSpPr>
            <p:cNvPr id="18" name="TextBox 18"/>
            <p:cNvSpPr txBox="1"/>
            <p:nvPr/>
          </p:nvSpPr>
          <p:spPr>
            <a:xfrm>
              <a:off x="9641371" y="2210786"/>
              <a:ext cx="2422799" cy="625108"/>
            </a:xfrm>
            <a:prstGeom prst="rect">
              <a:avLst/>
            </a:prstGeom>
          </p:spPr>
          <p:txBody>
            <a:bodyPr wrap="square" lIns="0" tIns="0" rIns="0" bIns="0" rtlCol="0" anchor="t">
              <a:spAutoFit/>
            </a:bodyPr>
            <a:lstStyle/>
            <a:p>
              <a:pPr algn="ctr">
                <a:lnSpc>
                  <a:spcPts val="2498"/>
                </a:lnSpc>
              </a:pPr>
              <a:r>
                <a:rPr lang="en-US" b="1" i="1" spc="332" dirty="0">
                  <a:solidFill>
                    <a:srgbClr val="000000"/>
                  </a:solidFill>
                  <a:latin typeface="Quattrocento"/>
                </a:rPr>
                <a:t>DR. DEMETRIUS SMITH</a:t>
              </a:r>
              <a:endParaRPr lang="en-US" dirty="0"/>
            </a:p>
          </p:txBody>
        </p:sp>
        <p:sp>
          <p:nvSpPr>
            <p:cNvPr id="19" name="TextBox 19"/>
            <p:cNvSpPr txBox="1"/>
            <p:nvPr/>
          </p:nvSpPr>
          <p:spPr>
            <a:xfrm>
              <a:off x="9591498" y="2899708"/>
              <a:ext cx="2472672" cy="568874"/>
            </a:xfrm>
            <a:prstGeom prst="rect">
              <a:avLst/>
            </a:prstGeom>
          </p:spPr>
          <p:txBody>
            <a:bodyPr wrap="square" lIns="0" tIns="0" rIns="0" bIns="0" rtlCol="0" anchor="t">
              <a:spAutoFit/>
            </a:bodyPr>
            <a:lstStyle/>
            <a:p>
              <a:pPr algn="ctr">
                <a:lnSpc>
                  <a:spcPts val="2286"/>
                </a:lnSpc>
                <a:spcBef>
                  <a:spcPct val="0"/>
                </a:spcBef>
              </a:pPr>
              <a:r>
                <a:rPr lang="en-US" sz="1600" b="1" dirty="0">
                  <a:solidFill>
                    <a:srgbClr val="000000"/>
                  </a:solidFill>
                  <a:latin typeface="Lora"/>
                </a:rPr>
                <a:t>OIE Interim Director/ AVP Student Affairs</a:t>
              </a:r>
            </a:p>
          </p:txBody>
        </p:sp>
        <p:sp>
          <p:nvSpPr>
            <p:cNvPr id="20" name="TextBox 20"/>
            <p:cNvSpPr txBox="1"/>
            <p:nvPr/>
          </p:nvSpPr>
          <p:spPr>
            <a:xfrm>
              <a:off x="10012603" y="3584273"/>
              <a:ext cx="1827685" cy="283869"/>
            </a:xfrm>
            <a:prstGeom prst="rect">
              <a:avLst/>
            </a:prstGeom>
          </p:spPr>
          <p:txBody>
            <a:bodyPr wrap="square" lIns="0" tIns="0" rIns="0" bIns="0" rtlCol="0" anchor="t">
              <a:spAutoFit/>
            </a:bodyPr>
            <a:lstStyle/>
            <a:p>
              <a:pPr algn="ctr">
                <a:lnSpc>
                  <a:spcPts val="2286"/>
                </a:lnSpc>
                <a:spcBef>
                  <a:spcPct val="0"/>
                </a:spcBef>
              </a:pPr>
              <a:r>
                <a:rPr lang="en-US" sz="1600" dirty="0">
                  <a:solidFill>
                    <a:srgbClr val="000000"/>
                  </a:solidFill>
                  <a:latin typeface="Lora"/>
                </a:rPr>
                <a:t>SmithD@uga.edu</a:t>
              </a:r>
            </a:p>
          </p:txBody>
        </p:sp>
      </p:grpSp>
      <p:grpSp>
        <p:nvGrpSpPr>
          <p:cNvPr id="21" name="Group 21"/>
          <p:cNvGrpSpPr/>
          <p:nvPr/>
        </p:nvGrpSpPr>
        <p:grpSpPr>
          <a:xfrm>
            <a:off x="12869539" y="4665553"/>
            <a:ext cx="2850744" cy="1305355"/>
            <a:chOff x="3341783" y="385737"/>
            <a:chExt cx="3800993" cy="1740473"/>
          </a:xfrm>
        </p:grpSpPr>
        <p:sp>
          <p:nvSpPr>
            <p:cNvPr id="22" name="TextBox 22"/>
            <p:cNvSpPr txBox="1"/>
            <p:nvPr/>
          </p:nvSpPr>
          <p:spPr>
            <a:xfrm>
              <a:off x="3341783" y="385737"/>
              <a:ext cx="3800993" cy="396348"/>
            </a:xfrm>
            <a:prstGeom prst="rect">
              <a:avLst/>
            </a:prstGeom>
          </p:spPr>
          <p:txBody>
            <a:bodyPr wrap="square" lIns="0" tIns="0" rIns="0" bIns="0" rtlCol="0" anchor="t">
              <a:spAutoFit/>
            </a:bodyPr>
            <a:lstStyle/>
            <a:p>
              <a:pPr algn="ctr">
                <a:lnSpc>
                  <a:spcPts val="2394"/>
                </a:lnSpc>
              </a:pPr>
              <a:r>
                <a:rPr lang="en-US" b="1" i="1" spc="318" dirty="0">
                  <a:solidFill>
                    <a:srgbClr val="000000"/>
                  </a:solidFill>
                  <a:latin typeface="Quattrocento"/>
                </a:rPr>
                <a:t>NICHOLAS CHANCY</a:t>
              </a:r>
              <a:endParaRPr lang="en-US" dirty="0"/>
            </a:p>
          </p:txBody>
        </p:sp>
        <p:sp>
          <p:nvSpPr>
            <p:cNvPr id="23" name="TextBox 23"/>
            <p:cNvSpPr txBox="1"/>
            <p:nvPr/>
          </p:nvSpPr>
          <p:spPr>
            <a:xfrm>
              <a:off x="3510344" y="1143120"/>
              <a:ext cx="3378713" cy="352404"/>
            </a:xfrm>
            <a:prstGeom prst="rect">
              <a:avLst/>
            </a:prstGeom>
          </p:spPr>
          <p:txBody>
            <a:bodyPr wrap="square" lIns="0" tIns="0" rIns="0" bIns="0" rtlCol="0" anchor="t">
              <a:spAutoFit/>
            </a:bodyPr>
            <a:lstStyle/>
            <a:p>
              <a:pPr algn="ctr">
                <a:lnSpc>
                  <a:spcPts val="2190"/>
                </a:lnSpc>
                <a:spcBef>
                  <a:spcPct val="0"/>
                </a:spcBef>
              </a:pPr>
              <a:r>
                <a:rPr lang="en-US" sz="1600" b="1" spc="136" dirty="0">
                  <a:solidFill>
                    <a:srgbClr val="000000"/>
                  </a:solidFill>
                  <a:latin typeface="Lora"/>
                </a:rPr>
                <a:t>Program Coordinator</a:t>
              </a:r>
            </a:p>
          </p:txBody>
        </p:sp>
        <p:sp>
          <p:nvSpPr>
            <p:cNvPr id="24" name="TextBox 24"/>
            <p:cNvSpPr txBox="1"/>
            <p:nvPr/>
          </p:nvSpPr>
          <p:spPr>
            <a:xfrm>
              <a:off x="3703320" y="1775345"/>
              <a:ext cx="3077909" cy="350865"/>
            </a:xfrm>
            <a:prstGeom prst="rect">
              <a:avLst/>
            </a:prstGeom>
          </p:spPr>
          <p:txBody>
            <a:bodyPr wrap="square" lIns="0" tIns="0" rIns="0" bIns="0" rtlCol="0" anchor="t">
              <a:spAutoFit/>
            </a:bodyPr>
            <a:lstStyle/>
            <a:p>
              <a:pPr algn="ctr">
                <a:lnSpc>
                  <a:spcPts val="2190"/>
                </a:lnSpc>
                <a:spcBef>
                  <a:spcPct val="0"/>
                </a:spcBef>
              </a:pPr>
              <a:r>
                <a:rPr lang="en-US" sz="1564" dirty="0" err="1">
                  <a:solidFill>
                    <a:srgbClr val="000000"/>
                  </a:solidFill>
                  <a:latin typeface="Lora"/>
                </a:rPr>
                <a:t>GAAME@uga.edu</a:t>
              </a:r>
              <a:endParaRPr lang="en-US" sz="1564" dirty="0">
                <a:solidFill>
                  <a:srgbClr val="000000"/>
                </a:solidFill>
                <a:latin typeface="Lora"/>
              </a:endParaRPr>
            </a:p>
          </p:txBody>
        </p:sp>
      </p:grpSp>
      <p:sp>
        <p:nvSpPr>
          <p:cNvPr id="27" name="TextBox 6">
            <a:extLst>
              <a:ext uri="{FF2B5EF4-FFF2-40B4-BE49-F238E27FC236}">
                <a16:creationId xmlns:a16="http://schemas.microsoft.com/office/drawing/2014/main" id="{02851EEC-F358-8245-9278-8F8741B4F53B}"/>
              </a:ext>
            </a:extLst>
          </p:cNvPr>
          <p:cNvSpPr txBox="1"/>
          <p:nvPr/>
        </p:nvSpPr>
        <p:spPr>
          <a:xfrm>
            <a:off x="6714654" y="7025989"/>
            <a:ext cx="4858687" cy="1673471"/>
          </a:xfrm>
          <a:prstGeom prst="rect">
            <a:avLst/>
          </a:prstGeom>
        </p:spPr>
        <p:txBody>
          <a:bodyPr lIns="0" tIns="0" rIns="0" bIns="0" rtlCol="0" anchor="t">
            <a:spAutoFit/>
          </a:bodyPr>
          <a:lstStyle/>
          <a:p>
            <a:pPr algn="ctr">
              <a:lnSpc>
                <a:spcPts val="2239"/>
              </a:lnSpc>
            </a:pPr>
            <a:r>
              <a:rPr lang="en-US" sz="1550" dirty="0">
                <a:solidFill>
                  <a:srgbClr val="000000"/>
                </a:solidFill>
                <a:latin typeface="Montserrat Classic"/>
              </a:rPr>
              <a:t>Office of Inclusive Excellence</a:t>
            </a:r>
          </a:p>
          <a:p>
            <a:pPr algn="ctr">
              <a:lnSpc>
                <a:spcPts val="2239"/>
              </a:lnSpc>
            </a:pPr>
            <a:r>
              <a:rPr lang="en-US" sz="1599" dirty="0">
                <a:solidFill>
                  <a:srgbClr val="000000"/>
                </a:solidFill>
                <a:latin typeface="Montserrat Classic"/>
              </a:rPr>
              <a:t>Holmes-Hunter Academic Building</a:t>
            </a:r>
          </a:p>
          <a:p>
            <a:pPr algn="ctr">
              <a:lnSpc>
                <a:spcPts val="2239"/>
              </a:lnSpc>
            </a:pPr>
            <a:r>
              <a:rPr lang="en-US" sz="1599" dirty="0">
                <a:solidFill>
                  <a:srgbClr val="000000"/>
                </a:solidFill>
                <a:latin typeface="Montserrat Classic"/>
              </a:rPr>
              <a:t>Athens, GA 30602</a:t>
            </a:r>
          </a:p>
          <a:p>
            <a:pPr algn="ctr">
              <a:lnSpc>
                <a:spcPts val="2239"/>
              </a:lnSpc>
            </a:pPr>
            <a:r>
              <a:rPr lang="en-US" sz="1599" dirty="0">
                <a:solidFill>
                  <a:srgbClr val="000000"/>
                </a:solidFill>
                <a:latin typeface="Montserrat Classic"/>
              </a:rPr>
              <a:t>P: 706-583-8195</a:t>
            </a:r>
          </a:p>
          <a:p>
            <a:pPr algn="ctr">
              <a:lnSpc>
                <a:spcPts val="2239"/>
              </a:lnSpc>
            </a:pPr>
            <a:r>
              <a:rPr lang="en-US" sz="1599" dirty="0">
                <a:solidFill>
                  <a:srgbClr val="000000"/>
                </a:solidFill>
                <a:latin typeface="Montserrat Classic"/>
              </a:rPr>
              <a:t>E: </a:t>
            </a:r>
            <a:r>
              <a:rPr lang="en-US" sz="1599" dirty="0" err="1">
                <a:solidFill>
                  <a:srgbClr val="000000"/>
                </a:solidFill>
                <a:latin typeface="Montserrat Classic"/>
              </a:rPr>
              <a:t>GAAME@uga.edu</a:t>
            </a:r>
            <a:endParaRPr lang="en-US" sz="1599" dirty="0">
              <a:solidFill>
                <a:srgbClr val="000000"/>
              </a:solidFill>
              <a:latin typeface="Montserrat Classic"/>
            </a:endParaRPr>
          </a:p>
          <a:p>
            <a:pPr algn="ctr">
              <a:lnSpc>
                <a:spcPts val="2239"/>
              </a:lnSpc>
            </a:pPr>
            <a:r>
              <a:rPr lang="en-US" sz="1550" dirty="0">
                <a:solidFill>
                  <a:srgbClr val="000000"/>
                </a:solidFill>
                <a:latin typeface="Montserrat Classic"/>
                <a:ea typeface="+mn-lt"/>
                <a:cs typeface="+mn-lt"/>
              </a:rPr>
              <a:t>https://oie.uga.edu/</a:t>
            </a:r>
          </a:p>
        </p:txBody>
      </p:sp>
      <p:grpSp>
        <p:nvGrpSpPr>
          <p:cNvPr id="8" name="Group 7">
            <a:extLst>
              <a:ext uri="{FF2B5EF4-FFF2-40B4-BE49-F238E27FC236}">
                <a16:creationId xmlns:a16="http://schemas.microsoft.com/office/drawing/2014/main" id="{CEDA1FA6-1EC4-2B52-38B9-B92D6CE1A444}"/>
              </a:ext>
            </a:extLst>
          </p:cNvPr>
          <p:cNvGrpSpPr/>
          <p:nvPr/>
        </p:nvGrpSpPr>
        <p:grpSpPr>
          <a:xfrm>
            <a:off x="10329443" y="1848546"/>
            <a:ext cx="5661089" cy="2330047"/>
            <a:chOff x="7186778" y="1908152"/>
            <a:chExt cx="5661089" cy="2330047"/>
          </a:xfrm>
        </p:grpSpPr>
        <p:pic>
          <p:nvPicPr>
            <p:cNvPr id="9" name="Picture 17">
              <a:extLst>
                <a:ext uri="{FF2B5EF4-FFF2-40B4-BE49-F238E27FC236}">
                  <a16:creationId xmlns:a16="http://schemas.microsoft.com/office/drawing/2014/main" id="{B97D2F43-AE4D-D687-2E8C-DA2FF98496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20" t="21493" r="34309" b="21480"/>
            <a:stretch/>
          </p:blipFill>
          <p:spPr>
            <a:xfrm>
              <a:off x="7186778" y="1908152"/>
              <a:ext cx="2155511" cy="2330047"/>
            </a:xfrm>
            <a:prstGeom prst="rect">
              <a:avLst/>
            </a:prstGeom>
          </p:spPr>
        </p:pic>
        <p:sp>
          <p:nvSpPr>
            <p:cNvPr id="10" name="TextBox 18">
              <a:extLst>
                <a:ext uri="{FF2B5EF4-FFF2-40B4-BE49-F238E27FC236}">
                  <a16:creationId xmlns:a16="http://schemas.microsoft.com/office/drawing/2014/main" id="{AD589159-DEA8-79A8-BB80-B891A72FB2D5}"/>
                </a:ext>
              </a:extLst>
            </p:cNvPr>
            <p:cNvSpPr txBox="1"/>
            <p:nvPr/>
          </p:nvSpPr>
          <p:spPr>
            <a:xfrm>
              <a:off x="9726874" y="2216849"/>
              <a:ext cx="3120993" cy="306751"/>
            </a:xfrm>
            <a:prstGeom prst="rect">
              <a:avLst/>
            </a:prstGeom>
          </p:spPr>
          <p:txBody>
            <a:bodyPr wrap="square" lIns="0" tIns="0" rIns="0" bIns="0" rtlCol="0" anchor="t">
              <a:spAutoFit/>
            </a:bodyPr>
            <a:lstStyle/>
            <a:p>
              <a:pPr algn="ctr">
                <a:lnSpc>
                  <a:spcPts val="2498"/>
                </a:lnSpc>
              </a:pPr>
              <a:r>
                <a:rPr lang="en-US" b="1" i="1" spc="332" dirty="0">
                  <a:solidFill>
                    <a:srgbClr val="000000"/>
                  </a:solidFill>
                  <a:latin typeface="Quattrocento"/>
                </a:rPr>
                <a:t>MARQUES DEXTER</a:t>
              </a:r>
            </a:p>
          </p:txBody>
        </p:sp>
        <p:sp>
          <p:nvSpPr>
            <p:cNvPr id="12" name="TextBox 19">
              <a:extLst>
                <a:ext uri="{FF2B5EF4-FFF2-40B4-BE49-F238E27FC236}">
                  <a16:creationId xmlns:a16="http://schemas.microsoft.com/office/drawing/2014/main" id="{B6DB0B58-47ED-D102-3E6F-0B0C43D53CA2}"/>
                </a:ext>
              </a:extLst>
            </p:cNvPr>
            <p:cNvSpPr txBox="1"/>
            <p:nvPr/>
          </p:nvSpPr>
          <p:spPr>
            <a:xfrm>
              <a:off x="10335559" y="2935278"/>
              <a:ext cx="2096685" cy="283869"/>
            </a:xfrm>
            <a:prstGeom prst="rect">
              <a:avLst/>
            </a:prstGeom>
          </p:spPr>
          <p:txBody>
            <a:bodyPr lIns="0" tIns="0" rIns="0" bIns="0" rtlCol="0" anchor="t">
              <a:spAutoFit/>
            </a:bodyPr>
            <a:lstStyle/>
            <a:p>
              <a:pPr algn="ctr">
                <a:lnSpc>
                  <a:spcPts val="2286"/>
                </a:lnSpc>
                <a:spcBef>
                  <a:spcPct val="0"/>
                </a:spcBef>
              </a:pPr>
              <a:r>
                <a:rPr lang="en-US" sz="1600" b="1" dirty="0">
                  <a:solidFill>
                    <a:srgbClr val="000000"/>
                  </a:solidFill>
                  <a:latin typeface="Lora"/>
                </a:rPr>
                <a:t>Director</a:t>
              </a:r>
            </a:p>
          </p:txBody>
        </p:sp>
        <p:sp>
          <p:nvSpPr>
            <p:cNvPr id="13" name="TextBox 20">
              <a:extLst>
                <a:ext uri="{FF2B5EF4-FFF2-40B4-BE49-F238E27FC236}">
                  <a16:creationId xmlns:a16="http://schemas.microsoft.com/office/drawing/2014/main" id="{55AA090F-5E21-8463-EAC2-49E0C4B1D72D}"/>
                </a:ext>
              </a:extLst>
            </p:cNvPr>
            <p:cNvSpPr txBox="1"/>
            <p:nvPr/>
          </p:nvSpPr>
          <p:spPr>
            <a:xfrm>
              <a:off x="10373527" y="3590336"/>
              <a:ext cx="1827685" cy="283869"/>
            </a:xfrm>
            <a:prstGeom prst="rect">
              <a:avLst/>
            </a:prstGeom>
          </p:spPr>
          <p:txBody>
            <a:bodyPr wrap="square" lIns="0" tIns="0" rIns="0" bIns="0" rtlCol="0" anchor="t">
              <a:spAutoFit/>
            </a:bodyPr>
            <a:lstStyle/>
            <a:p>
              <a:pPr algn="ctr">
                <a:lnSpc>
                  <a:spcPts val="2286"/>
                </a:lnSpc>
                <a:spcBef>
                  <a:spcPct val="0"/>
                </a:spcBef>
              </a:pPr>
              <a:r>
                <a:rPr lang="en-US" sz="1632" dirty="0">
                  <a:solidFill>
                    <a:srgbClr val="000000"/>
                  </a:solidFill>
                  <a:latin typeface="Lora"/>
                </a:rPr>
                <a:t>mrdst3@uga.edu</a:t>
              </a:r>
            </a:p>
          </p:txBody>
        </p:sp>
      </p:grpSp>
      <p:grpSp>
        <p:nvGrpSpPr>
          <p:cNvPr id="14" name="Group 21">
            <a:extLst>
              <a:ext uri="{FF2B5EF4-FFF2-40B4-BE49-F238E27FC236}">
                <a16:creationId xmlns:a16="http://schemas.microsoft.com/office/drawing/2014/main" id="{519FE46B-71BF-7956-1FEF-90A382E4A966}"/>
              </a:ext>
            </a:extLst>
          </p:cNvPr>
          <p:cNvGrpSpPr/>
          <p:nvPr/>
        </p:nvGrpSpPr>
        <p:grpSpPr>
          <a:xfrm>
            <a:off x="3294370" y="4380178"/>
            <a:ext cx="4933656" cy="2235430"/>
            <a:chOff x="0" y="0"/>
            <a:chExt cx="6578207" cy="2980574"/>
          </a:xfrm>
        </p:grpSpPr>
        <p:sp>
          <p:nvSpPr>
            <p:cNvPr id="15" name="TextBox 22">
              <a:extLst>
                <a:ext uri="{FF2B5EF4-FFF2-40B4-BE49-F238E27FC236}">
                  <a16:creationId xmlns:a16="http://schemas.microsoft.com/office/drawing/2014/main" id="{93D0C3D4-EEF3-C033-E50F-3366BD53E5A9}"/>
                </a:ext>
              </a:extLst>
            </p:cNvPr>
            <p:cNvSpPr txBox="1"/>
            <p:nvPr/>
          </p:nvSpPr>
          <p:spPr>
            <a:xfrm>
              <a:off x="3347809" y="380500"/>
              <a:ext cx="3230398" cy="396348"/>
            </a:xfrm>
            <a:prstGeom prst="rect">
              <a:avLst/>
            </a:prstGeom>
          </p:spPr>
          <p:txBody>
            <a:bodyPr lIns="0" tIns="0" rIns="0" bIns="0" rtlCol="0" anchor="t">
              <a:spAutoFit/>
            </a:bodyPr>
            <a:lstStyle/>
            <a:p>
              <a:pPr algn="ctr">
                <a:lnSpc>
                  <a:spcPts val="2394"/>
                </a:lnSpc>
              </a:pPr>
              <a:r>
                <a:rPr lang="en-US" sz="1840" b="1" i="1" spc="318" dirty="0">
                  <a:solidFill>
                    <a:srgbClr val="000000"/>
                  </a:solidFill>
                  <a:latin typeface="Quattrocento"/>
                </a:rPr>
                <a:t>JOAN PITTMAN</a:t>
              </a:r>
            </a:p>
          </p:txBody>
        </p:sp>
        <p:sp>
          <p:nvSpPr>
            <p:cNvPr id="16" name="TextBox 23">
              <a:extLst>
                <a:ext uri="{FF2B5EF4-FFF2-40B4-BE49-F238E27FC236}">
                  <a16:creationId xmlns:a16="http://schemas.microsoft.com/office/drawing/2014/main" id="{02C4C0D4-F991-076A-DFE8-997BCE0F5091}"/>
                </a:ext>
              </a:extLst>
            </p:cNvPr>
            <p:cNvSpPr txBox="1"/>
            <p:nvPr/>
          </p:nvSpPr>
          <p:spPr>
            <a:xfrm>
              <a:off x="3622286" y="1070479"/>
              <a:ext cx="2693396" cy="352404"/>
            </a:xfrm>
            <a:prstGeom prst="rect">
              <a:avLst/>
            </a:prstGeom>
          </p:spPr>
          <p:txBody>
            <a:bodyPr wrap="square" lIns="0" tIns="0" rIns="0" bIns="0" rtlCol="0" anchor="t">
              <a:spAutoFit/>
            </a:bodyPr>
            <a:lstStyle/>
            <a:p>
              <a:pPr algn="ctr">
                <a:lnSpc>
                  <a:spcPts val="2190"/>
                </a:lnSpc>
                <a:spcBef>
                  <a:spcPct val="0"/>
                </a:spcBef>
              </a:pPr>
              <a:r>
                <a:rPr lang="en-US" sz="1600" b="1" spc="136" dirty="0">
                  <a:solidFill>
                    <a:srgbClr val="000000"/>
                  </a:solidFill>
                  <a:latin typeface="Lora"/>
                </a:rPr>
                <a:t>Budget Manager</a:t>
              </a:r>
            </a:p>
          </p:txBody>
        </p:sp>
        <p:sp>
          <p:nvSpPr>
            <p:cNvPr id="28" name="TextBox 24">
              <a:extLst>
                <a:ext uri="{FF2B5EF4-FFF2-40B4-BE49-F238E27FC236}">
                  <a16:creationId xmlns:a16="http://schemas.microsoft.com/office/drawing/2014/main" id="{5BFD46AB-2D2F-E2C7-433F-E9994E8A2A92}"/>
                </a:ext>
              </a:extLst>
            </p:cNvPr>
            <p:cNvSpPr txBox="1"/>
            <p:nvPr/>
          </p:nvSpPr>
          <p:spPr>
            <a:xfrm>
              <a:off x="3735897" y="1759440"/>
              <a:ext cx="2079730" cy="376172"/>
            </a:xfrm>
            <a:prstGeom prst="rect">
              <a:avLst/>
            </a:prstGeom>
          </p:spPr>
          <p:txBody>
            <a:bodyPr wrap="square" lIns="0" tIns="0" rIns="0" bIns="0" rtlCol="0" anchor="t">
              <a:spAutoFit/>
            </a:bodyPr>
            <a:lstStyle/>
            <a:p>
              <a:pPr algn="ctr">
                <a:lnSpc>
                  <a:spcPts val="2190"/>
                </a:lnSpc>
                <a:spcBef>
                  <a:spcPct val="0"/>
                </a:spcBef>
              </a:pPr>
              <a:r>
                <a:rPr lang="en-US" sz="1564" dirty="0" err="1">
                  <a:solidFill>
                    <a:srgbClr val="000000"/>
                  </a:solidFill>
                  <a:latin typeface="Lora"/>
                </a:rPr>
                <a:t>jpitt@uga.edu</a:t>
              </a:r>
              <a:endParaRPr lang="en-US" sz="1564" dirty="0">
                <a:solidFill>
                  <a:srgbClr val="000000"/>
                </a:solidFill>
                <a:latin typeface="Lora"/>
              </a:endParaRPr>
            </a:p>
          </p:txBody>
        </p:sp>
        <p:pic>
          <p:nvPicPr>
            <p:cNvPr id="29" name="Picture 25">
              <a:extLst>
                <a:ext uri="{FF2B5EF4-FFF2-40B4-BE49-F238E27FC236}">
                  <a16:creationId xmlns:a16="http://schemas.microsoft.com/office/drawing/2014/main" id="{56BF1FE9-6E33-5617-E1AD-EDB855329E03}"/>
                </a:ext>
              </a:extLst>
            </p:cNvPr>
            <p:cNvPicPr>
              <a:picLocks noChangeAspect="1"/>
            </p:cNvPicPr>
            <p:nvPr/>
          </p:nvPicPr>
          <p:blipFill>
            <a:blip r:embed="rId5"/>
            <a:srcRect t="10506" b="21867"/>
            <a:stretch>
              <a:fillRect/>
            </a:stretch>
          </p:blipFill>
          <p:spPr>
            <a:xfrm>
              <a:off x="0" y="0"/>
              <a:ext cx="2930940" cy="2980574"/>
            </a:xfrm>
            <a:prstGeom prst="rect">
              <a:avLst/>
            </a:prstGeom>
          </p:spPr>
        </p:pic>
      </p:grpSp>
      <p:pic>
        <p:nvPicPr>
          <p:cNvPr id="25" name="Picture 24" descr="A person in a suit and tie&#10;&#10;Description automatically generated">
            <a:extLst>
              <a:ext uri="{FF2B5EF4-FFF2-40B4-BE49-F238E27FC236}">
                <a16:creationId xmlns:a16="http://schemas.microsoft.com/office/drawing/2014/main" id="{5027C1B5-CCE4-093D-C3AF-EBD30CB77D0C}"/>
              </a:ext>
            </a:extLst>
          </p:cNvPr>
          <p:cNvPicPr>
            <a:picLocks noChangeAspect="1"/>
          </p:cNvPicPr>
          <p:nvPr/>
        </p:nvPicPr>
        <p:blipFill>
          <a:blip r:embed="rId6"/>
          <a:srcRect l="-1258" t="20833" r="5403" b="16298"/>
          <a:stretch/>
        </p:blipFill>
        <p:spPr>
          <a:xfrm>
            <a:off x="10254415" y="4380178"/>
            <a:ext cx="2282559" cy="2239610"/>
          </a:xfrm>
          <a:prstGeom prst="rect">
            <a:avLst/>
          </a:prstGeom>
        </p:spPr>
      </p:pic>
      <p:pic>
        <p:nvPicPr>
          <p:cNvPr id="26" name="Picture 25" descr="A person in a suit and tie&#10;&#10;Description automatically generated">
            <a:extLst>
              <a:ext uri="{FF2B5EF4-FFF2-40B4-BE49-F238E27FC236}">
                <a16:creationId xmlns:a16="http://schemas.microsoft.com/office/drawing/2014/main" id="{6AA1559E-D7E0-66DB-41EC-E0A0356068BF}"/>
              </a:ext>
            </a:extLst>
          </p:cNvPr>
          <p:cNvPicPr>
            <a:picLocks noChangeAspect="1"/>
          </p:cNvPicPr>
          <p:nvPr/>
        </p:nvPicPr>
        <p:blipFill>
          <a:blip r:embed="rId7"/>
          <a:srcRect l="1226" t="-459" r="-1370" b="29419"/>
          <a:stretch/>
        </p:blipFill>
        <p:spPr>
          <a:xfrm>
            <a:off x="3350634" y="1856622"/>
            <a:ext cx="2198937" cy="232197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5458495" y="419417"/>
            <a:ext cx="7371011" cy="1094740"/>
          </a:xfrm>
          <a:prstGeom prst="rect">
            <a:avLst/>
          </a:prstGeom>
        </p:spPr>
        <p:txBody>
          <a:bodyPr lIns="0" tIns="0" rIns="0" bIns="0" rtlCol="0" anchor="t">
            <a:spAutoFit/>
          </a:bodyPr>
          <a:lstStyle/>
          <a:p>
            <a:pPr algn="ctr">
              <a:lnSpc>
                <a:spcPts val="8960"/>
              </a:lnSpc>
              <a:spcBef>
                <a:spcPct val="0"/>
              </a:spcBef>
            </a:pPr>
            <a:r>
              <a:rPr lang="en-US" sz="6400">
                <a:solidFill>
                  <a:srgbClr val="BA0C2F"/>
                </a:solidFill>
                <a:latin typeface="Montserrat Extra-Bold"/>
              </a:rPr>
              <a:t>Are You GAAME?</a:t>
            </a:r>
          </a:p>
        </p:txBody>
      </p:sp>
      <p:grpSp>
        <p:nvGrpSpPr>
          <p:cNvPr id="21" name="Group 20">
            <a:extLst>
              <a:ext uri="{FF2B5EF4-FFF2-40B4-BE49-F238E27FC236}">
                <a16:creationId xmlns:a16="http://schemas.microsoft.com/office/drawing/2014/main" id="{976F99C6-86B9-035C-5EEE-8437CB6964E2}"/>
              </a:ext>
            </a:extLst>
          </p:cNvPr>
          <p:cNvGrpSpPr/>
          <p:nvPr/>
        </p:nvGrpSpPr>
        <p:grpSpPr>
          <a:xfrm>
            <a:off x="510905" y="2095568"/>
            <a:ext cx="3571354" cy="5239359"/>
            <a:chOff x="950865" y="2095568"/>
            <a:chExt cx="3571354" cy="5239359"/>
          </a:xfrm>
        </p:grpSpPr>
        <p:pic>
          <p:nvPicPr>
            <p:cNvPr id="7" name="Picture 7"/>
            <p:cNvPicPr>
              <a:picLocks noChangeAspect="1"/>
            </p:cNvPicPr>
            <p:nvPr/>
          </p:nvPicPr>
          <p:blipFill>
            <a:blip r:embed="rId3"/>
            <a:srcRect/>
            <a:stretch>
              <a:fillRect/>
            </a:stretch>
          </p:blipFill>
          <p:spPr>
            <a:xfrm>
              <a:off x="1028700" y="2095568"/>
              <a:ext cx="3415684" cy="3415684"/>
            </a:xfrm>
            <a:prstGeom prst="rect">
              <a:avLst/>
            </a:prstGeom>
          </p:spPr>
        </p:pic>
        <p:sp>
          <p:nvSpPr>
            <p:cNvPr id="8" name="TextBox 8"/>
            <p:cNvSpPr txBox="1"/>
            <p:nvPr/>
          </p:nvSpPr>
          <p:spPr>
            <a:xfrm>
              <a:off x="1592126" y="5585372"/>
              <a:ext cx="2288833" cy="498278"/>
            </a:xfrm>
            <a:prstGeom prst="rect">
              <a:avLst/>
            </a:prstGeom>
          </p:spPr>
          <p:txBody>
            <a:bodyPr lIns="0" tIns="0" rIns="0" bIns="0" rtlCol="0" anchor="t">
              <a:spAutoFit/>
            </a:bodyPr>
            <a:lstStyle/>
            <a:p>
              <a:pPr algn="ctr">
                <a:lnSpc>
                  <a:spcPts val="4167"/>
                </a:lnSpc>
                <a:spcBef>
                  <a:spcPct val="0"/>
                </a:spcBef>
              </a:pPr>
              <a:r>
                <a:rPr lang="en-US" sz="2976" b="1" dirty="0">
                  <a:solidFill>
                    <a:srgbClr val="BA0C2F"/>
                  </a:solidFill>
                  <a:latin typeface="Montserrat Extra-Bold"/>
                </a:rPr>
                <a:t>Website</a:t>
              </a:r>
            </a:p>
          </p:txBody>
        </p:sp>
        <p:sp>
          <p:nvSpPr>
            <p:cNvPr id="13" name="TextBox 9">
              <a:extLst>
                <a:ext uri="{FF2B5EF4-FFF2-40B4-BE49-F238E27FC236}">
                  <a16:creationId xmlns:a16="http://schemas.microsoft.com/office/drawing/2014/main" id="{35603336-0FEF-FD44-B8FC-9E79497CF615}"/>
                </a:ext>
              </a:extLst>
            </p:cNvPr>
            <p:cNvSpPr txBox="1"/>
            <p:nvPr/>
          </p:nvSpPr>
          <p:spPr>
            <a:xfrm>
              <a:off x="950865" y="7070496"/>
              <a:ext cx="3571354" cy="264431"/>
            </a:xfrm>
            <a:prstGeom prst="rect">
              <a:avLst/>
            </a:prstGeom>
          </p:spPr>
          <p:txBody>
            <a:bodyPr wrap="square" lIns="0" tIns="0" rIns="0" bIns="0" rtlCol="0" anchor="t">
              <a:spAutoFit/>
            </a:bodyPr>
            <a:lstStyle/>
            <a:p>
              <a:pPr algn="ctr">
                <a:lnSpc>
                  <a:spcPts val="2246"/>
                </a:lnSpc>
                <a:spcBef>
                  <a:spcPct val="0"/>
                </a:spcBef>
              </a:pPr>
              <a:r>
                <a:rPr lang="en-US" sz="1604" b="1" spc="139" dirty="0">
                  <a:solidFill>
                    <a:srgbClr val="000000"/>
                  </a:solidFill>
                  <a:latin typeface="Lora"/>
                </a:rPr>
                <a:t>http://</a:t>
              </a:r>
              <a:r>
                <a:rPr lang="en-US" sz="1604" b="1" spc="139" dirty="0" err="1">
                  <a:solidFill>
                    <a:srgbClr val="000000"/>
                  </a:solidFill>
                  <a:latin typeface="Lora"/>
                </a:rPr>
                <a:t>bit.ly</a:t>
              </a:r>
              <a:r>
                <a:rPr lang="en-US" sz="1604" b="1" spc="139" dirty="0">
                  <a:solidFill>
                    <a:srgbClr val="000000"/>
                  </a:solidFill>
                  <a:latin typeface="Lora"/>
                </a:rPr>
                <a:t>/2UGA_GAAME</a:t>
              </a:r>
            </a:p>
          </p:txBody>
        </p:sp>
      </p:grpSp>
      <p:grpSp>
        <p:nvGrpSpPr>
          <p:cNvPr id="6" name="Group 5">
            <a:extLst>
              <a:ext uri="{FF2B5EF4-FFF2-40B4-BE49-F238E27FC236}">
                <a16:creationId xmlns:a16="http://schemas.microsoft.com/office/drawing/2014/main" id="{02E4B138-909F-49BF-1571-2D3C2466F62C}"/>
              </a:ext>
            </a:extLst>
          </p:cNvPr>
          <p:cNvGrpSpPr/>
          <p:nvPr/>
        </p:nvGrpSpPr>
        <p:grpSpPr>
          <a:xfrm>
            <a:off x="4984277" y="2095568"/>
            <a:ext cx="4147745" cy="5239358"/>
            <a:chOff x="7070127" y="2167736"/>
            <a:chExt cx="4147745" cy="5239358"/>
          </a:xfrm>
        </p:grpSpPr>
        <p:pic>
          <p:nvPicPr>
            <p:cNvPr id="11" name="Picture 11"/>
            <p:cNvPicPr>
              <a:picLocks noChangeAspect="1"/>
            </p:cNvPicPr>
            <p:nvPr/>
          </p:nvPicPr>
          <p:blipFill>
            <a:blip r:embed="rId4"/>
            <a:srcRect/>
            <a:stretch>
              <a:fillRect/>
            </a:stretch>
          </p:blipFill>
          <p:spPr>
            <a:xfrm>
              <a:off x="7508326" y="2167736"/>
              <a:ext cx="3271348" cy="3271348"/>
            </a:xfrm>
            <a:prstGeom prst="rect">
              <a:avLst/>
            </a:prstGeom>
          </p:spPr>
        </p:pic>
        <p:sp>
          <p:nvSpPr>
            <p:cNvPr id="12" name="TextBox 12"/>
            <p:cNvSpPr txBox="1"/>
            <p:nvPr/>
          </p:nvSpPr>
          <p:spPr>
            <a:xfrm>
              <a:off x="7358455" y="5585372"/>
              <a:ext cx="3571090" cy="498278"/>
            </a:xfrm>
            <a:prstGeom prst="rect">
              <a:avLst/>
            </a:prstGeom>
          </p:spPr>
          <p:txBody>
            <a:bodyPr lIns="0" tIns="0" rIns="0" bIns="0" rtlCol="0" anchor="t">
              <a:spAutoFit/>
            </a:bodyPr>
            <a:lstStyle/>
            <a:p>
              <a:pPr algn="ctr">
                <a:lnSpc>
                  <a:spcPts val="4167"/>
                </a:lnSpc>
                <a:spcBef>
                  <a:spcPct val="0"/>
                </a:spcBef>
              </a:pPr>
              <a:r>
                <a:rPr lang="en-US" sz="2976" b="1" dirty="0">
                  <a:solidFill>
                    <a:srgbClr val="BA0C2F"/>
                  </a:solidFill>
                  <a:latin typeface="Montserrat Extra-Bold"/>
                </a:rPr>
                <a:t>Application Form</a:t>
              </a:r>
            </a:p>
          </p:txBody>
        </p:sp>
        <p:sp>
          <p:nvSpPr>
            <p:cNvPr id="14" name="TextBox 9">
              <a:extLst>
                <a:ext uri="{FF2B5EF4-FFF2-40B4-BE49-F238E27FC236}">
                  <a16:creationId xmlns:a16="http://schemas.microsoft.com/office/drawing/2014/main" id="{6A7039B7-CB60-584F-9846-F76C5660E35D}"/>
                </a:ext>
              </a:extLst>
            </p:cNvPr>
            <p:cNvSpPr txBox="1"/>
            <p:nvPr/>
          </p:nvSpPr>
          <p:spPr>
            <a:xfrm>
              <a:off x="7070127" y="7142663"/>
              <a:ext cx="4147745" cy="264431"/>
            </a:xfrm>
            <a:prstGeom prst="rect">
              <a:avLst/>
            </a:prstGeom>
          </p:spPr>
          <p:txBody>
            <a:bodyPr wrap="square" lIns="0" tIns="0" rIns="0" bIns="0" rtlCol="0" anchor="t">
              <a:spAutoFit/>
            </a:bodyPr>
            <a:lstStyle/>
            <a:p>
              <a:pPr algn="ctr">
                <a:lnSpc>
                  <a:spcPts val="2246"/>
                </a:lnSpc>
                <a:spcBef>
                  <a:spcPct val="0"/>
                </a:spcBef>
              </a:pPr>
              <a:r>
                <a:rPr lang="en-US" sz="1604" b="1" spc="139" dirty="0">
                  <a:solidFill>
                    <a:srgbClr val="000000"/>
                  </a:solidFill>
                  <a:latin typeface="Lora"/>
                </a:rPr>
                <a:t>http://</a:t>
              </a:r>
              <a:r>
                <a:rPr lang="en-US" sz="1604" b="1" spc="139" dirty="0" err="1">
                  <a:solidFill>
                    <a:srgbClr val="000000"/>
                  </a:solidFill>
                  <a:latin typeface="Lora"/>
                </a:rPr>
                <a:t>bit.ly</a:t>
              </a:r>
              <a:r>
                <a:rPr lang="en-US" sz="1604" b="1" spc="139" dirty="0">
                  <a:solidFill>
                    <a:srgbClr val="000000"/>
                  </a:solidFill>
                  <a:latin typeface="Lora"/>
                </a:rPr>
                <a:t>/</a:t>
              </a:r>
              <a:r>
                <a:rPr lang="en-US" sz="1604" b="1" spc="139" dirty="0" err="1">
                  <a:solidFill>
                    <a:srgbClr val="000000"/>
                  </a:solidFill>
                  <a:latin typeface="Lora"/>
                </a:rPr>
                <a:t>GAAMEScholarUGA</a:t>
              </a:r>
              <a:endParaRPr lang="en-US" sz="1604" b="1" spc="139" dirty="0">
                <a:solidFill>
                  <a:srgbClr val="000000"/>
                </a:solidFill>
                <a:latin typeface="Lora"/>
              </a:endParaRPr>
            </a:p>
          </p:txBody>
        </p:sp>
      </p:grpSp>
      <p:grpSp>
        <p:nvGrpSpPr>
          <p:cNvPr id="22" name="Group 21">
            <a:extLst>
              <a:ext uri="{FF2B5EF4-FFF2-40B4-BE49-F238E27FC236}">
                <a16:creationId xmlns:a16="http://schemas.microsoft.com/office/drawing/2014/main" id="{31A6C8CB-A05B-11D2-A6EA-A3D504253521}"/>
              </a:ext>
            </a:extLst>
          </p:cNvPr>
          <p:cNvGrpSpPr/>
          <p:nvPr/>
        </p:nvGrpSpPr>
        <p:grpSpPr>
          <a:xfrm>
            <a:off x="13956587" y="1967687"/>
            <a:ext cx="4309786" cy="5367058"/>
            <a:chOff x="13864073" y="2096787"/>
            <a:chExt cx="4309786" cy="5363404"/>
          </a:xfrm>
        </p:grpSpPr>
        <p:pic>
          <p:nvPicPr>
            <p:cNvPr id="9"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14103951" y="2096787"/>
              <a:ext cx="3580630" cy="3578192"/>
            </a:xfrm>
            <a:prstGeom prst="rect">
              <a:avLst/>
            </a:prstGeom>
          </p:spPr>
        </p:pic>
        <p:sp>
          <p:nvSpPr>
            <p:cNvPr id="10" name="TextBox 10"/>
            <p:cNvSpPr txBox="1"/>
            <p:nvPr/>
          </p:nvSpPr>
          <p:spPr>
            <a:xfrm>
              <a:off x="13864073" y="5564618"/>
              <a:ext cx="3859523" cy="1537195"/>
            </a:xfrm>
            <a:prstGeom prst="rect">
              <a:avLst/>
            </a:prstGeom>
          </p:spPr>
          <p:txBody>
            <a:bodyPr wrap="square" lIns="0" tIns="0" rIns="0" bIns="0" rtlCol="0" anchor="t">
              <a:spAutoFit/>
            </a:bodyPr>
            <a:lstStyle/>
            <a:p>
              <a:pPr algn="ctr">
                <a:lnSpc>
                  <a:spcPts val="4167"/>
                </a:lnSpc>
                <a:spcBef>
                  <a:spcPct val="0"/>
                </a:spcBef>
              </a:pPr>
              <a:r>
                <a:rPr lang="en-US" b="1" dirty="0">
                  <a:solidFill>
                    <a:srgbClr val="BA0C2F"/>
                  </a:solidFill>
                  <a:latin typeface="Montserrat Extra-Bold"/>
                </a:rPr>
                <a:t>BMLS x GAAME First-Year Leadership Initiative Application</a:t>
              </a:r>
            </a:p>
          </p:txBody>
        </p:sp>
        <p:sp>
          <p:nvSpPr>
            <p:cNvPr id="16" name="TextBox 9">
              <a:extLst>
                <a:ext uri="{FF2B5EF4-FFF2-40B4-BE49-F238E27FC236}">
                  <a16:creationId xmlns:a16="http://schemas.microsoft.com/office/drawing/2014/main" id="{1D6D9FBD-4794-EF4E-926E-BD02EA33BF33}"/>
                </a:ext>
              </a:extLst>
            </p:cNvPr>
            <p:cNvSpPr txBox="1"/>
            <p:nvPr/>
          </p:nvSpPr>
          <p:spPr>
            <a:xfrm>
              <a:off x="14026115" y="7195940"/>
              <a:ext cx="4147744" cy="264251"/>
            </a:xfrm>
            <a:prstGeom prst="rect">
              <a:avLst/>
            </a:prstGeom>
          </p:spPr>
          <p:txBody>
            <a:bodyPr wrap="square" lIns="0" tIns="0" rIns="0" bIns="0" rtlCol="0" anchor="t">
              <a:spAutoFit/>
            </a:bodyPr>
            <a:lstStyle/>
            <a:p>
              <a:pPr algn="ctr">
                <a:lnSpc>
                  <a:spcPts val="2246"/>
                </a:lnSpc>
                <a:spcBef>
                  <a:spcPct val="0"/>
                </a:spcBef>
              </a:pPr>
              <a:r>
                <a:rPr lang="en-US" sz="1604" b="1" spc="139" dirty="0">
                  <a:solidFill>
                    <a:srgbClr val="000000"/>
                  </a:solidFill>
                  <a:latin typeface="Lora"/>
                </a:rPr>
                <a:t>https://</a:t>
              </a:r>
              <a:r>
                <a:rPr lang="en-US" sz="1604" b="1" spc="139" dirty="0" err="1">
                  <a:solidFill>
                    <a:srgbClr val="000000"/>
                  </a:solidFill>
                  <a:latin typeface="Lora"/>
                </a:rPr>
                <a:t>bit.ly</a:t>
              </a:r>
              <a:r>
                <a:rPr lang="en-US" sz="1604" b="1" spc="139" dirty="0">
                  <a:solidFill>
                    <a:srgbClr val="000000"/>
                  </a:solidFill>
                  <a:latin typeface="Lora"/>
                </a:rPr>
                <a:t>/BMLS_GAAMEFYI24</a:t>
              </a:r>
            </a:p>
          </p:txBody>
        </p:sp>
      </p:grpSp>
      <p:grpSp>
        <p:nvGrpSpPr>
          <p:cNvPr id="25" name="Group 24">
            <a:extLst>
              <a:ext uri="{FF2B5EF4-FFF2-40B4-BE49-F238E27FC236}">
                <a16:creationId xmlns:a16="http://schemas.microsoft.com/office/drawing/2014/main" id="{1A1131A6-9F4C-7A2B-0FFC-F5B690FA254D}"/>
              </a:ext>
            </a:extLst>
          </p:cNvPr>
          <p:cNvGrpSpPr/>
          <p:nvPr/>
        </p:nvGrpSpPr>
        <p:grpSpPr>
          <a:xfrm>
            <a:off x="9386546" y="1966468"/>
            <a:ext cx="4560501" cy="5368457"/>
            <a:chOff x="9620032" y="1966468"/>
            <a:chExt cx="4560501" cy="5368457"/>
          </a:xfrm>
        </p:grpSpPr>
        <p:grpSp>
          <p:nvGrpSpPr>
            <p:cNvPr id="15" name="Group 14">
              <a:extLst>
                <a:ext uri="{FF2B5EF4-FFF2-40B4-BE49-F238E27FC236}">
                  <a16:creationId xmlns:a16="http://schemas.microsoft.com/office/drawing/2014/main" id="{9C255011-EE61-3B8B-A91F-0B44D28F75FA}"/>
                </a:ext>
              </a:extLst>
            </p:cNvPr>
            <p:cNvGrpSpPr/>
            <p:nvPr/>
          </p:nvGrpSpPr>
          <p:grpSpPr>
            <a:xfrm>
              <a:off x="9620032" y="5513204"/>
              <a:ext cx="4560501" cy="1821721"/>
              <a:chOff x="6656119" y="5585372"/>
              <a:chExt cx="4560501" cy="1821721"/>
            </a:xfrm>
          </p:grpSpPr>
          <p:sp>
            <p:nvSpPr>
              <p:cNvPr id="19" name="TextBox 12">
                <a:extLst>
                  <a:ext uri="{FF2B5EF4-FFF2-40B4-BE49-F238E27FC236}">
                    <a16:creationId xmlns:a16="http://schemas.microsoft.com/office/drawing/2014/main" id="{46510F83-A5C2-0D92-173B-F52E1A914D20}"/>
                  </a:ext>
                </a:extLst>
              </p:cNvPr>
              <p:cNvSpPr txBox="1"/>
              <p:nvPr/>
            </p:nvSpPr>
            <p:spPr>
              <a:xfrm>
                <a:off x="7358455" y="5585372"/>
                <a:ext cx="3571090" cy="1036887"/>
              </a:xfrm>
              <a:prstGeom prst="rect">
                <a:avLst/>
              </a:prstGeom>
            </p:spPr>
            <p:txBody>
              <a:bodyPr lIns="0" tIns="0" rIns="0" bIns="0" rtlCol="0" anchor="t">
                <a:spAutoFit/>
              </a:bodyPr>
              <a:lstStyle/>
              <a:p>
                <a:pPr algn="ctr">
                  <a:lnSpc>
                    <a:spcPts val="4167"/>
                  </a:lnSpc>
                  <a:spcBef>
                    <a:spcPct val="0"/>
                  </a:spcBef>
                </a:pPr>
                <a:r>
                  <a:rPr lang="en-US" sz="2976" b="1" dirty="0">
                    <a:solidFill>
                      <a:srgbClr val="BA0C2F"/>
                    </a:solidFill>
                    <a:latin typeface="Montserrat Extra-Bold"/>
                  </a:rPr>
                  <a:t>Continuation Form</a:t>
                </a:r>
              </a:p>
            </p:txBody>
          </p:sp>
          <p:sp>
            <p:nvSpPr>
              <p:cNvPr id="20" name="TextBox 9">
                <a:extLst>
                  <a:ext uri="{FF2B5EF4-FFF2-40B4-BE49-F238E27FC236}">
                    <a16:creationId xmlns:a16="http://schemas.microsoft.com/office/drawing/2014/main" id="{BDC2D8ED-7EAB-FB0D-B6C2-06A2816CF5B6}"/>
                  </a:ext>
                </a:extLst>
              </p:cNvPr>
              <p:cNvSpPr txBox="1"/>
              <p:nvPr/>
            </p:nvSpPr>
            <p:spPr>
              <a:xfrm>
                <a:off x="6656119" y="7142662"/>
                <a:ext cx="4560501" cy="264431"/>
              </a:xfrm>
              <a:prstGeom prst="rect">
                <a:avLst/>
              </a:prstGeom>
            </p:spPr>
            <p:txBody>
              <a:bodyPr wrap="square" lIns="0" tIns="0" rIns="0" bIns="0" rtlCol="0" anchor="t">
                <a:spAutoFit/>
              </a:bodyPr>
              <a:lstStyle/>
              <a:p>
                <a:pPr algn="ctr">
                  <a:lnSpc>
                    <a:spcPts val="2246"/>
                  </a:lnSpc>
                  <a:spcBef>
                    <a:spcPct val="0"/>
                  </a:spcBef>
                </a:pPr>
                <a:r>
                  <a:rPr lang="en-US" sz="1604" b="1" spc="139" dirty="0">
                    <a:solidFill>
                      <a:srgbClr val="000000"/>
                    </a:solidFill>
                    <a:latin typeface="Lora"/>
                  </a:rPr>
                  <a:t>https://</a:t>
                </a:r>
                <a:r>
                  <a:rPr lang="en-US" sz="1604" b="1" spc="139" dirty="0" err="1">
                    <a:solidFill>
                      <a:srgbClr val="000000"/>
                    </a:solidFill>
                    <a:latin typeface="Lora"/>
                  </a:rPr>
                  <a:t>bit.ly</a:t>
                </a:r>
                <a:r>
                  <a:rPr lang="en-US" sz="1604" b="1" spc="139" dirty="0">
                    <a:solidFill>
                      <a:srgbClr val="000000"/>
                    </a:solidFill>
                    <a:latin typeface="Lora"/>
                  </a:rPr>
                  <a:t>/</a:t>
                </a:r>
                <a:r>
                  <a:rPr lang="en-US" sz="1604" b="1" spc="139" dirty="0" err="1">
                    <a:solidFill>
                      <a:srgbClr val="000000"/>
                    </a:solidFill>
                    <a:latin typeface="Lora"/>
                  </a:rPr>
                  <a:t>GAAMEScholarContinue</a:t>
                </a:r>
                <a:endParaRPr lang="en-US" sz="1604" b="1" spc="139" dirty="0">
                  <a:solidFill>
                    <a:srgbClr val="000000"/>
                  </a:solidFill>
                  <a:latin typeface="Lora"/>
                </a:endParaRPr>
              </a:p>
            </p:txBody>
          </p:sp>
        </p:grpSp>
        <p:pic>
          <p:nvPicPr>
            <p:cNvPr id="24" name="Picture 23" descr="A qr code with a letter b&#10;&#10;Description automatically generated">
              <a:extLst>
                <a:ext uri="{FF2B5EF4-FFF2-40B4-BE49-F238E27FC236}">
                  <a16:creationId xmlns:a16="http://schemas.microsoft.com/office/drawing/2014/main" id="{2EBB19E6-FFA3-71B0-F2A4-E20CA85A9E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2828" y="1966468"/>
              <a:ext cx="3580630" cy="3580630"/>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718"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404192" y="9258300"/>
            <a:ext cx="5287364" cy="581610"/>
          </a:xfrm>
          <a:prstGeom prst="rect">
            <a:avLst/>
          </a:prstGeom>
        </p:spPr>
      </p:pic>
      <p:sp>
        <p:nvSpPr>
          <p:cNvPr id="5" name="TextBox 5"/>
          <p:cNvSpPr txBox="1"/>
          <p:nvPr/>
        </p:nvSpPr>
        <p:spPr>
          <a:xfrm>
            <a:off x="4487486" y="268288"/>
            <a:ext cx="9104858" cy="1368425"/>
          </a:xfrm>
          <a:prstGeom prst="rect">
            <a:avLst/>
          </a:prstGeom>
        </p:spPr>
        <p:txBody>
          <a:bodyPr lIns="0" tIns="0" rIns="0" bIns="0" rtlCol="0" anchor="t">
            <a:spAutoFit/>
          </a:bodyPr>
          <a:lstStyle/>
          <a:p>
            <a:pPr algn="ctr">
              <a:lnSpc>
                <a:spcPts val="11200"/>
              </a:lnSpc>
              <a:spcBef>
                <a:spcPct val="0"/>
              </a:spcBef>
            </a:pPr>
            <a:r>
              <a:rPr lang="en-US" sz="8000" dirty="0">
                <a:solidFill>
                  <a:schemeClr val="bg1"/>
                </a:solidFill>
                <a:latin typeface="Montserrat Extra-Bold"/>
              </a:rPr>
              <a:t>What</a:t>
            </a:r>
            <a:r>
              <a:rPr lang="en-US" sz="8000" dirty="0">
                <a:solidFill>
                  <a:srgbClr val="000000"/>
                </a:solidFill>
                <a:latin typeface="Montserrat Extra-Bold"/>
              </a:rPr>
              <a:t> is GAAME?</a:t>
            </a:r>
          </a:p>
        </p:txBody>
      </p:sp>
      <p:sp>
        <p:nvSpPr>
          <p:cNvPr id="10" name="TextBox 10"/>
          <p:cNvSpPr txBox="1"/>
          <p:nvPr/>
        </p:nvSpPr>
        <p:spPr>
          <a:xfrm>
            <a:off x="7526184" y="2524560"/>
            <a:ext cx="3027462"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University System of Georgia</a:t>
            </a:r>
          </a:p>
        </p:txBody>
      </p:sp>
      <p:sp>
        <p:nvSpPr>
          <p:cNvPr id="11" name="TextBox 11"/>
          <p:cNvSpPr txBox="1"/>
          <p:nvPr/>
        </p:nvSpPr>
        <p:spPr>
          <a:xfrm>
            <a:off x="7360390" y="7450912"/>
            <a:ext cx="3359051"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African American Male Initiative</a:t>
            </a:r>
          </a:p>
        </p:txBody>
      </p:sp>
      <p:sp>
        <p:nvSpPr>
          <p:cNvPr id="12" name="TextBox 12"/>
          <p:cNvSpPr txBox="1"/>
          <p:nvPr/>
        </p:nvSpPr>
        <p:spPr>
          <a:xfrm>
            <a:off x="8240187" y="3495695"/>
            <a:ext cx="1599456"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USG Campuses</a:t>
            </a:r>
          </a:p>
        </p:txBody>
      </p:sp>
      <p:sp>
        <p:nvSpPr>
          <p:cNvPr id="13" name="TextBox 13"/>
          <p:cNvSpPr txBox="1"/>
          <p:nvPr/>
        </p:nvSpPr>
        <p:spPr>
          <a:xfrm>
            <a:off x="8092699" y="6531176"/>
            <a:ext cx="1894433" cy="540385"/>
          </a:xfrm>
          <a:prstGeom prst="rect">
            <a:avLst/>
          </a:prstGeom>
        </p:spPr>
        <p:txBody>
          <a:bodyPr lIns="0" tIns="0" rIns="0" bIns="0" rtlCol="0" anchor="t">
            <a:spAutoFit/>
          </a:bodyPr>
          <a:lstStyle/>
          <a:p>
            <a:pPr algn="ctr">
              <a:lnSpc>
                <a:spcPts val="2239"/>
              </a:lnSpc>
              <a:spcBef>
                <a:spcPct val="0"/>
              </a:spcBef>
            </a:pPr>
            <a:r>
              <a:rPr lang="en-US" sz="1600">
                <a:solidFill>
                  <a:srgbClr val="FFFFFF"/>
                </a:solidFill>
                <a:latin typeface="Montserrat Semi-Bold"/>
              </a:rPr>
              <a:t>Institutional AAMI</a:t>
            </a:r>
          </a:p>
          <a:p>
            <a:pPr algn="ctr">
              <a:lnSpc>
                <a:spcPts val="2240"/>
              </a:lnSpc>
              <a:spcBef>
                <a:spcPct val="0"/>
              </a:spcBef>
            </a:pPr>
            <a:r>
              <a:rPr lang="en-US" sz="1600">
                <a:solidFill>
                  <a:srgbClr val="FFFFFF"/>
                </a:solidFill>
                <a:latin typeface="Montserrat Semi-Bold"/>
              </a:rPr>
              <a:t>Program</a:t>
            </a:r>
          </a:p>
        </p:txBody>
      </p:sp>
      <p:sp>
        <p:nvSpPr>
          <p:cNvPr id="14" name="TextBox 14"/>
          <p:cNvSpPr txBox="1"/>
          <p:nvPr/>
        </p:nvSpPr>
        <p:spPr>
          <a:xfrm>
            <a:off x="8446314" y="4926330"/>
            <a:ext cx="1187202"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Semi-Bold"/>
              </a:rPr>
              <a:t>GAAME</a:t>
            </a:r>
          </a:p>
        </p:txBody>
      </p:sp>
      <p:sp>
        <p:nvSpPr>
          <p:cNvPr id="6" name="TextBox 5">
            <a:extLst>
              <a:ext uri="{FF2B5EF4-FFF2-40B4-BE49-F238E27FC236}">
                <a16:creationId xmlns:a16="http://schemas.microsoft.com/office/drawing/2014/main" id="{5890CD9E-E823-DEE4-FA6D-6BE1369B421D}"/>
              </a:ext>
            </a:extLst>
          </p:cNvPr>
          <p:cNvSpPr txBox="1"/>
          <p:nvPr/>
        </p:nvSpPr>
        <p:spPr>
          <a:xfrm>
            <a:off x="1614946" y="298366"/>
            <a:ext cx="9104858" cy="1356077"/>
          </a:xfrm>
          <a:prstGeom prst="rect">
            <a:avLst/>
          </a:prstGeom>
        </p:spPr>
        <p:txBody>
          <a:bodyPr lIns="0" tIns="0" rIns="0" bIns="0" rtlCol="0" anchor="t">
            <a:spAutoFit/>
          </a:bodyPr>
          <a:lstStyle/>
          <a:p>
            <a:pPr algn="ctr">
              <a:lnSpc>
                <a:spcPts val="11200"/>
              </a:lnSpc>
              <a:spcBef>
                <a:spcPct val="0"/>
              </a:spcBef>
            </a:pPr>
            <a:r>
              <a:rPr lang="en-US" sz="8800" dirty="0">
                <a:solidFill>
                  <a:srgbClr val="FF0000"/>
                </a:solidFill>
                <a:latin typeface="Montserrat Extra-Bold"/>
              </a:rPr>
              <a:t>Who</a:t>
            </a:r>
          </a:p>
        </p:txBody>
      </p:sp>
      <p:sp>
        <p:nvSpPr>
          <p:cNvPr id="7" name="TextBox 3">
            <a:extLst>
              <a:ext uri="{FF2B5EF4-FFF2-40B4-BE49-F238E27FC236}">
                <a16:creationId xmlns:a16="http://schemas.microsoft.com/office/drawing/2014/main" id="{438A6546-7AC7-01F0-5049-8A177881CEE7}"/>
              </a:ext>
            </a:extLst>
          </p:cNvPr>
          <p:cNvSpPr txBox="1"/>
          <p:nvPr/>
        </p:nvSpPr>
        <p:spPr>
          <a:xfrm>
            <a:off x="5790197" y="8887850"/>
            <a:ext cx="13069303" cy="1399150"/>
          </a:xfrm>
          <a:prstGeom prst="rect">
            <a:avLst/>
          </a:prstGeom>
          <a:solidFill>
            <a:schemeClr val="bg1">
              <a:tint val="95000"/>
              <a:satMod val="170000"/>
              <a:alpha val="0"/>
            </a:schemeClr>
          </a:solidFill>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8100" b="1" dirty="0">
                <a:solidFill>
                  <a:srgbClr val="BA0C2F"/>
                </a:solidFill>
                <a:latin typeface="Georgia" panose="02040502050405020303" pitchFamily="18" charset="0"/>
                <a:ea typeface="+mj-ea"/>
                <a:cs typeface="+mj-cs"/>
              </a:rPr>
              <a:t>We Are </a:t>
            </a:r>
            <a:r>
              <a:rPr lang="en-US" sz="8100" b="1" dirty="0">
                <a:solidFill>
                  <a:schemeClr val="bg1"/>
                </a:solidFill>
                <a:latin typeface="Georgia" panose="02040502050405020303" pitchFamily="18" charset="0"/>
                <a:ea typeface="+mj-ea"/>
                <a:cs typeface="+mj-cs"/>
              </a:rPr>
              <a:t>GAAME</a:t>
            </a:r>
          </a:p>
        </p:txBody>
      </p:sp>
      <p:sp>
        <p:nvSpPr>
          <p:cNvPr id="20" name="Rectangle 19">
            <a:extLst>
              <a:ext uri="{FF2B5EF4-FFF2-40B4-BE49-F238E27FC236}">
                <a16:creationId xmlns:a16="http://schemas.microsoft.com/office/drawing/2014/main" id="{87302A88-A1C3-CBB3-FCFE-5871773175BA}"/>
              </a:ext>
            </a:extLst>
          </p:cNvPr>
          <p:cNvSpPr/>
          <p:nvPr/>
        </p:nvSpPr>
        <p:spPr>
          <a:xfrm>
            <a:off x="541421" y="2526632"/>
            <a:ext cx="3789947" cy="449680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Rectangle 20">
            <a:extLst>
              <a:ext uri="{FF2B5EF4-FFF2-40B4-BE49-F238E27FC236}">
                <a16:creationId xmlns:a16="http://schemas.microsoft.com/office/drawing/2014/main" id="{BA63EFCB-52E6-D551-99B5-B6AAA9327B68}"/>
              </a:ext>
            </a:extLst>
          </p:cNvPr>
          <p:cNvSpPr/>
          <p:nvPr/>
        </p:nvSpPr>
        <p:spPr>
          <a:xfrm>
            <a:off x="9459829" y="2526632"/>
            <a:ext cx="3789947" cy="449680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Rectangle 21">
            <a:extLst>
              <a:ext uri="{FF2B5EF4-FFF2-40B4-BE49-F238E27FC236}">
                <a16:creationId xmlns:a16="http://schemas.microsoft.com/office/drawing/2014/main" id="{2E4300B7-CBE3-A911-3096-1B018620DF9E}"/>
              </a:ext>
            </a:extLst>
          </p:cNvPr>
          <p:cNvSpPr/>
          <p:nvPr/>
        </p:nvSpPr>
        <p:spPr>
          <a:xfrm>
            <a:off x="5038223" y="2526632"/>
            <a:ext cx="3789947" cy="449680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id="{706DEB9E-0DBC-713F-1F19-E5EED77B111F}"/>
              </a:ext>
            </a:extLst>
          </p:cNvPr>
          <p:cNvSpPr/>
          <p:nvPr/>
        </p:nvSpPr>
        <p:spPr>
          <a:xfrm>
            <a:off x="13956631" y="2526632"/>
            <a:ext cx="3789947" cy="449680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4" name="Picture 23" descr="A person in a uniform blowing an orange object&#10;&#10;Description automatically generated">
            <a:extLst>
              <a:ext uri="{FF2B5EF4-FFF2-40B4-BE49-F238E27FC236}">
                <a16:creationId xmlns:a16="http://schemas.microsoft.com/office/drawing/2014/main" id="{1FF1325B-EED7-5FD8-3CD1-25785AAF1F44}"/>
              </a:ext>
            </a:extLst>
          </p:cNvPr>
          <p:cNvPicPr>
            <a:picLocks noChangeAspect="1"/>
          </p:cNvPicPr>
          <p:nvPr/>
        </p:nvPicPr>
        <p:blipFill>
          <a:blip r:embed="rId3"/>
          <a:srcRect l="12340" r="7234" b="5244"/>
          <a:stretch/>
        </p:blipFill>
        <p:spPr>
          <a:xfrm>
            <a:off x="1020178" y="2631908"/>
            <a:ext cx="2834404" cy="4283990"/>
          </a:xfrm>
          <a:prstGeom prst="rect">
            <a:avLst/>
          </a:prstGeom>
        </p:spPr>
      </p:pic>
      <p:pic>
        <p:nvPicPr>
          <p:cNvPr id="26" name="Picture 25" descr="A person in a suit pointing his finger&#10;&#10;Description automatically generated">
            <a:extLst>
              <a:ext uri="{FF2B5EF4-FFF2-40B4-BE49-F238E27FC236}">
                <a16:creationId xmlns:a16="http://schemas.microsoft.com/office/drawing/2014/main" id="{4B7BC301-F1DA-C734-E7DD-AD11EEE87605}"/>
              </a:ext>
            </a:extLst>
          </p:cNvPr>
          <p:cNvPicPr>
            <a:picLocks noChangeAspect="1"/>
          </p:cNvPicPr>
          <p:nvPr/>
        </p:nvPicPr>
        <p:blipFill>
          <a:blip r:embed="rId4"/>
          <a:srcRect l="6173" t="2848" r="9465" b="6962"/>
          <a:stretch/>
        </p:blipFill>
        <p:spPr>
          <a:xfrm>
            <a:off x="9834371" y="2631908"/>
            <a:ext cx="3081152" cy="4281888"/>
          </a:xfrm>
          <a:prstGeom prst="rect">
            <a:avLst/>
          </a:prstGeom>
        </p:spPr>
      </p:pic>
      <p:pic>
        <p:nvPicPr>
          <p:cNvPr id="27" name="Picture 26" descr="A person and person standing in front of a crowd&#10;&#10;Description automatically generated">
            <a:extLst>
              <a:ext uri="{FF2B5EF4-FFF2-40B4-BE49-F238E27FC236}">
                <a16:creationId xmlns:a16="http://schemas.microsoft.com/office/drawing/2014/main" id="{48B50CC6-6607-E308-963C-210CE71C76B0}"/>
              </a:ext>
            </a:extLst>
          </p:cNvPr>
          <p:cNvPicPr>
            <a:picLocks noChangeAspect="1"/>
          </p:cNvPicPr>
          <p:nvPr/>
        </p:nvPicPr>
        <p:blipFill>
          <a:blip r:embed="rId5"/>
          <a:srcRect l="10204" t="1059" r="17347" b="4871"/>
          <a:stretch/>
        </p:blipFill>
        <p:spPr>
          <a:xfrm>
            <a:off x="5293894" y="2631908"/>
            <a:ext cx="3274106" cy="4385248"/>
          </a:xfrm>
          <a:prstGeom prst="rect">
            <a:avLst/>
          </a:prstGeom>
        </p:spPr>
      </p:pic>
      <p:sp>
        <p:nvSpPr>
          <p:cNvPr id="29" name="TextBox 5">
            <a:extLst>
              <a:ext uri="{FF2B5EF4-FFF2-40B4-BE49-F238E27FC236}">
                <a16:creationId xmlns:a16="http://schemas.microsoft.com/office/drawing/2014/main" id="{869FD2AC-63C8-034A-E45E-D07075D24042}"/>
              </a:ext>
            </a:extLst>
          </p:cNvPr>
          <p:cNvSpPr txBox="1"/>
          <p:nvPr/>
        </p:nvSpPr>
        <p:spPr>
          <a:xfrm>
            <a:off x="-2114844" y="7066129"/>
            <a:ext cx="9104858" cy="553998"/>
          </a:xfrm>
          <a:prstGeom prst="rect">
            <a:avLst/>
          </a:prstGeom>
        </p:spPr>
        <p:txBody>
          <a:bodyPr wrap="square" lIns="0" tIns="0" rIns="0" bIns="0" rtlCol="0" anchor="t">
            <a:spAutoFit/>
          </a:bodyPr>
          <a:lstStyle/>
          <a:p>
            <a:pPr algn="ctr"/>
            <a:r>
              <a:rPr lang="en-US" dirty="0">
                <a:solidFill>
                  <a:srgbClr val="FF0000"/>
                </a:solidFill>
                <a:latin typeface="Montserrat Extra-Bold"/>
                <a:ea typeface="Calibri"/>
                <a:cs typeface="Calibri"/>
              </a:rPr>
              <a:t>Kellan </a:t>
            </a:r>
            <a:r>
              <a:rPr lang="en-US" err="1">
                <a:solidFill>
                  <a:srgbClr val="FF0000"/>
                </a:solidFill>
                <a:latin typeface="Montserrat Extra-Bold"/>
                <a:ea typeface="Calibri"/>
                <a:cs typeface="Calibri"/>
              </a:rPr>
              <a:t>Frenelle</a:t>
            </a:r>
            <a:r>
              <a:rPr lang="en-US" dirty="0">
                <a:solidFill>
                  <a:srgbClr val="FF0000"/>
                </a:solidFill>
                <a:latin typeface="Montserrat Extra-Bold"/>
                <a:ea typeface="Calibri"/>
                <a:cs typeface="Calibri"/>
              </a:rPr>
              <a:t>,</a:t>
            </a:r>
            <a:r>
              <a:rPr lang="en-US" dirty="0">
                <a:solidFill>
                  <a:srgbClr val="000000"/>
                </a:solidFill>
                <a:latin typeface="Montserrat Extra-Bold"/>
                <a:ea typeface="Calibri"/>
                <a:cs typeface="Calibri"/>
              </a:rPr>
              <a:t> </a:t>
            </a:r>
            <a:endParaRPr lang="en-US"/>
          </a:p>
          <a:p>
            <a:pPr algn="ctr"/>
            <a:r>
              <a:rPr lang="en-US" dirty="0">
                <a:solidFill>
                  <a:srgbClr val="000000"/>
                </a:solidFill>
                <a:latin typeface="Montserrat Extra-Bold"/>
                <a:ea typeface="Calibri"/>
                <a:cs typeface="Calibri"/>
              </a:rPr>
              <a:t>Red Coats</a:t>
            </a:r>
            <a:endParaRPr lang="en-US" dirty="0"/>
          </a:p>
        </p:txBody>
      </p:sp>
      <p:sp>
        <p:nvSpPr>
          <p:cNvPr id="30" name="TextBox 5">
            <a:extLst>
              <a:ext uri="{FF2B5EF4-FFF2-40B4-BE49-F238E27FC236}">
                <a16:creationId xmlns:a16="http://schemas.microsoft.com/office/drawing/2014/main" id="{45B4B64D-D354-96B6-23A9-520A2AF02282}"/>
              </a:ext>
            </a:extLst>
          </p:cNvPr>
          <p:cNvSpPr txBox="1"/>
          <p:nvPr/>
        </p:nvSpPr>
        <p:spPr>
          <a:xfrm>
            <a:off x="2381959" y="7066128"/>
            <a:ext cx="9104858" cy="553998"/>
          </a:xfrm>
          <a:prstGeom prst="rect">
            <a:avLst/>
          </a:prstGeom>
        </p:spPr>
        <p:txBody>
          <a:bodyPr wrap="square" lIns="0" tIns="0" rIns="0" bIns="0" rtlCol="0" anchor="t">
            <a:spAutoFit/>
          </a:bodyPr>
          <a:lstStyle/>
          <a:p>
            <a:pPr algn="ctr"/>
            <a:r>
              <a:rPr lang="en-US" dirty="0">
                <a:solidFill>
                  <a:srgbClr val="FF0000"/>
                </a:solidFill>
                <a:latin typeface="Montserrat Extra-Bold"/>
                <a:ea typeface="Calibri"/>
                <a:cs typeface="Calibri"/>
              </a:rPr>
              <a:t>Oba </a:t>
            </a:r>
            <a:r>
              <a:rPr lang="en-US" err="1">
                <a:solidFill>
                  <a:srgbClr val="FF0000"/>
                </a:solidFill>
                <a:latin typeface="Montserrat Extra-Bold"/>
                <a:ea typeface="Calibri"/>
                <a:cs typeface="Calibri"/>
              </a:rPr>
              <a:t>Samaye</a:t>
            </a:r>
            <a:r>
              <a:rPr lang="en-US" dirty="0">
                <a:solidFill>
                  <a:srgbClr val="FF0000"/>
                </a:solidFill>
                <a:latin typeface="Montserrat Extra-Bold"/>
                <a:ea typeface="Calibri"/>
                <a:cs typeface="Calibri"/>
              </a:rPr>
              <a:t>,</a:t>
            </a:r>
            <a:r>
              <a:rPr lang="en-US" dirty="0">
                <a:solidFill>
                  <a:srgbClr val="000000"/>
                </a:solidFill>
                <a:latin typeface="Montserrat Extra-Bold"/>
                <a:ea typeface="Calibri"/>
                <a:cs typeface="Calibri"/>
              </a:rPr>
              <a:t> </a:t>
            </a:r>
          </a:p>
          <a:p>
            <a:pPr algn="ctr"/>
            <a:r>
              <a:rPr lang="en-US" dirty="0">
                <a:solidFill>
                  <a:srgbClr val="000000"/>
                </a:solidFill>
                <a:latin typeface="Montserrat Extra-Bold"/>
                <a:ea typeface="Calibri"/>
                <a:cs typeface="Calibri"/>
              </a:rPr>
              <a:t>Student Government</a:t>
            </a:r>
          </a:p>
        </p:txBody>
      </p:sp>
      <p:sp>
        <p:nvSpPr>
          <p:cNvPr id="31" name="TextBox 5">
            <a:extLst>
              <a:ext uri="{FF2B5EF4-FFF2-40B4-BE49-F238E27FC236}">
                <a16:creationId xmlns:a16="http://schemas.microsoft.com/office/drawing/2014/main" id="{D8B51E17-A610-C331-701F-8DB27AB3EAD6}"/>
              </a:ext>
            </a:extLst>
          </p:cNvPr>
          <p:cNvSpPr txBox="1"/>
          <p:nvPr/>
        </p:nvSpPr>
        <p:spPr>
          <a:xfrm>
            <a:off x="6818604" y="7066129"/>
            <a:ext cx="9104858" cy="553998"/>
          </a:xfrm>
          <a:prstGeom prst="rect">
            <a:avLst/>
          </a:prstGeom>
        </p:spPr>
        <p:txBody>
          <a:bodyPr wrap="square" lIns="0" tIns="0" rIns="0" bIns="0" rtlCol="0" anchor="t">
            <a:spAutoFit/>
          </a:bodyPr>
          <a:lstStyle/>
          <a:p>
            <a:pPr algn="ctr"/>
            <a:r>
              <a:rPr lang="en-US" dirty="0">
                <a:solidFill>
                  <a:srgbClr val="FF0000"/>
                </a:solidFill>
                <a:latin typeface="Montserrat Extra-Bold"/>
                <a:ea typeface="Calibri"/>
                <a:cs typeface="Calibri"/>
              </a:rPr>
              <a:t>Matthew Turnipseed,</a:t>
            </a:r>
            <a:r>
              <a:rPr lang="en-US" dirty="0">
                <a:solidFill>
                  <a:srgbClr val="000000"/>
                </a:solidFill>
                <a:latin typeface="Montserrat Extra-Bold"/>
                <a:ea typeface="Calibri"/>
                <a:cs typeface="Calibri"/>
              </a:rPr>
              <a:t> </a:t>
            </a:r>
            <a:endParaRPr lang="en-US"/>
          </a:p>
          <a:p>
            <a:pPr algn="ctr"/>
            <a:r>
              <a:rPr lang="en-US" dirty="0">
                <a:solidFill>
                  <a:srgbClr val="000000"/>
                </a:solidFill>
                <a:latin typeface="Montserrat Extra-Bold"/>
                <a:ea typeface="Calibri"/>
                <a:cs typeface="Calibri"/>
              </a:rPr>
              <a:t>Orientation Leader</a:t>
            </a:r>
            <a:endParaRPr lang="en-US" dirty="0"/>
          </a:p>
        </p:txBody>
      </p:sp>
      <p:sp>
        <p:nvSpPr>
          <p:cNvPr id="32" name="TextBox 5">
            <a:extLst>
              <a:ext uri="{FF2B5EF4-FFF2-40B4-BE49-F238E27FC236}">
                <a16:creationId xmlns:a16="http://schemas.microsoft.com/office/drawing/2014/main" id="{AFF63DF0-F9E1-250E-CBE4-E8037EC59DC5}"/>
              </a:ext>
            </a:extLst>
          </p:cNvPr>
          <p:cNvSpPr txBox="1"/>
          <p:nvPr/>
        </p:nvSpPr>
        <p:spPr>
          <a:xfrm>
            <a:off x="11300367" y="7066129"/>
            <a:ext cx="9104858" cy="553998"/>
          </a:xfrm>
          <a:prstGeom prst="rect">
            <a:avLst/>
          </a:prstGeom>
        </p:spPr>
        <p:txBody>
          <a:bodyPr wrap="square" lIns="0" tIns="0" rIns="0" bIns="0" rtlCol="0" anchor="t">
            <a:spAutoFit/>
          </a:bodyPr>
          <a:lstStyle/>
          <a:p>
            <a:pPr algn="ctr"/>
            <a:r>
              <a:rPr lang="en-US" dirty="0">
                <a:solidFill>
                  <a:srgbClr val="FF0000"/>
                </a:solidFill>
                <a:latin typeface="Montserrat Extra-Bold"/>
                <a:ea typeface="Calibri"/>
                <a:cs typeface="Calibri"/>
              </a:rPr>
              <a:t>William Redding,</a:t>
            </a:r>
            <a:r>
              <a:rPr lang="en-US" dirty="0">
                <a:solidFill>
                  <a:srgbClr val="000000"/>
                </a:solidFill>
                <a:latin typeface="Montserrat Extra-Bold"/>
                <a:ea typeface="Calibri"/>
                <a:cs typeface="Calibri"/>
              </a:rPr>
              <a:t> </a:t>
            </a:r>
          </a:p>
          <a:p>
            <a:pPr algn="ctr"/>
            <a:r>
              <a:rPr lang="en-US" dirty="0">
                <a:solidFill>
                  <a:srgbClr val="000000"/>
                </a:solidFill>
                <a:latin typeface="Montserrat Extra-Bold"/>
                <a:ea typeface="Calibri"/>
                <a:cs typeface="Calibri"/>
              </a:rPr>
              <a:t>Arch Society</a:t>
            </a:r>
          </a:p>
        </p:txBody>
      </p:sp>
      <p:pic>
        <p:nvPicPr>
          <p:cNvPr id="33" name="Picture 32" descr="A group of people posing for a picture&#10;&#10;Description automatically generated">
            <a:extLst>
              <a:ext uri="{FF2B5EF4-FFF2-40B4-BE49-F238E27FC236}">
                <a16:creationId xmlns:a16="http://schemas.microsoft.com/office/drawing/2014/main" id="{60236BB8-A154-1150-265D-7A709D808AD6}"/>
              </a:ext>
            </a:extLst>
          </p:cNvPr>
          <p:cNvPicPr>
            <a:picLocks noChangeAspect="1"/>
          </p:cNvPicPr>
          <p:nvPr/>
        </p:nvPicPr>
        <p:blipFill>
          <a:blip r:embed="rId6"/>
          <a:srcRect l="21192" t="6000" r="11053" b="4516"/>
          <a:stretch/>
        </p:blipFill>
        <p:spPr>
          <a:xfrm>
            <a:off x="14308263" y="2646947"/>
            <a:ext cx="3130765" cy="4264865"/>
          </a:xfrm>
          <a:prstGeom prst="rect">
            <a:avLst/>
          </a:prstGeom>
        </p:spPr>
      </p:pic>
    </p:spTree>
    <p:extLst>
      <p:ext uri="{BB962C8B-B14F-4D97-AF65-F5344CB8AC3E}">
        <p14:creationId xmlns:p14="http://schemas.microsoft.com/office/powerpoint/2010/main" val="320257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E39BCB-9733-2A48-A14C-CA348FC91C78}"/>
              </a:ext>
            </a:extLst>
          </p:cNvPr>
          <p:cNvSpPr>
            <a:spLocks noGrp="1"/>
          </p:cNvSpPr>
          <p:nvPr>
            <p:ph type="body" sz="quarter" idx="17"/>
          </p:nvPr>
        </p:nvSpPr>
        <p:spPr>
          <a:xfrm>
            <a:off x="1219199" y="2105902"/>
            <a:ext cx="4963619" cy="2604626"/>
          </a:xfrm>
        </p:spPr>
        <p:txBody>
          <a:bodyPr/>
          <a:lstStyle/>
          <a:p>
            <a:r>
              <a:rPr lang="en-US"/>
              <a:t>AAMI @ UGA</a:t>
            </a:r>
          </a:p>
        </p:txBody>
      </p:sp>
      <p:sp>
        <p:nvSpPr>
          <p:cNvPr id="8" name="Text Placeholder 7">
            <a:extLst>
              <a:ext uri="{FF2B5EF4-FFF2-40B4-BE49-F238E27FC236}">
                <a16:creationId xmlns:a16="http://schemas.microsoft.com/office/drawing/2014/main" id="{E847BDB4-D50B-C549-8402-BBF129E61506}"/>
              </a:ext>
            </a:extLst>
          </p:cNvPr>
          <p:cNvSpPr>
            <a:spLocks noGrp="1"/>
          </p:cNvSpPr>
          <p:nvPr>
            <p:ph type="body" sz="quarter" idx="18"/>
          </p:nvPr>
        </p:nvSpPr>
        <p:spPr>
          <a:xfrm>
            <a:off x="1219200" y="4740607"/>
            <a:ext cx="4963619" cy="3309111"/>
          </a:xfrm>
        </p:spPr>
        <p:txBody>
          <a:bodyPr vert="horz" lIns="91440" tIns="45720" rIns="91440" bIns="45720" rtlCol="0" anchor="t">
            <a:normAutofit/>
          </a:bodyPr>
          <a:lstStyle/>
          <a:p>
            <a:pPr marL="428625" indent="-428625">
              <a:buFont typeface="Arial" panose="020B0604020202020204" pitchFamily="34" charset="0"/>
              <a:buChar char="•"/>
            </a:pPr>
            <a:r>
              <a:rPr lang="en-US" dirty="0">
                <a:latin typeface="Arial"/>
                <a:cs typeface="Arial"/>
              </a:rPr>
              <a:t>Established in 2014</a:t>
            </a:r>
          </a:p>
          <a:p>
            <a:pPr marL="428625" indent="-428625">
              <a:buFont typeface="Arial" panose="020B0604020202020204" pitchFamily="34" charset="0"/>
              <a:buChar char="•"/>
            </a:pPr>
            <a:r>
              <a:rPr lang="en-US" dirty="0">
                <a:latin typeface="Arial"/>
                <a:cs typeface="Arial"/>
              </a:rPr>
              <a:t>Starts Prior to Enrollment</a:t>
            </a:r>
          </a:p>
          <a:p>
            <a:pPr marL="428625" indent="-428625">
              <a:buFont typeface="Arial" panose="020B0604020202020204" pitchFamily="34" charset="0"/>
              <a:buChar char="•"/>
            </a:pPr>
            <a:r>
              <a:rPr lang="en-US" dirty="0">
                <a:latin typeface="Arial"/>
                <a:cs typeface="Arial"/>
              </a:rPr>
              <a:t>Capacity of Approx. 75</a:t>
            </a:r>
          </a:p>
          <a:p>
            <a:pPr marL="428625" indent="-428625">
              <a:buFont typeface="Arial" panose="020B0604020202020204" pitchFamily="34" charset="0"/>
              <a:buChar char="•"/>
            </a:pPr>
            <a:r>
              <a:rPr lang="en-US" dirty="0">
                <a:latin typeface="Arial"/>
                <a:cs typeface="Arial"/>
              </a:rPr>
              <a:t>Scholars Language</a:t>
            </a:r>
            <a:endParaRPr lang="en-US" dirty="0"/>
          </a:p>
          <a:p>
            <a:pPr marL="428625" indent="-428625">
              <a:buFont typeface="Arial" panose="020B0604020202020204" pitchFamily="34" charset="0"/>
              <a:buChar char="•"/>
            </a:pPr>
            <a:r>
              <a:rPr lang="en-US" dirty="0">
                <a:latin typeface="Arial"/>
                <a:cs typeface="Arial"/>
              </a:rPr>
              <a:t>OIE Lead w/ Admin &amp; Campus Support</a:t>
            </a:r>
          </a:p>
          <a:p>
            <a:endParaRPr lang="en-US" dirty="0"/>
          </a:p>
          <a:p>
            <a:endParaRPr lang="en-US" dirty="0"/>
          </a:p>
        </p:txBody>
      </p:sp>
      <p:pic>
        <p:nvPicPr>
          <p:cNvPr id="3078" name="Picture 6">
            <a:extLst>
              <a:ext uri="{FF2B5EF4-FFF2-40B4-BE49-F238E27FC236}">
                <a16:creationId xmlns:a16="http://schemas.microsoft.com/office/drawing/2014/main" id="{9CA7C1AB-3285-DD49-9F36-D878ADBC38E3}"/>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t="4472" b="4472"/>
          <a:stretch/>
        </p:blipFill>
        <p:spPr bwMode="auto">
          <a:xfrm>
            <a:off x="6858001" y="0"/>
            <a:ext cx="11429998" cy="1029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90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1143000" y="10630"/>
            <a:ext cx="16002000" cy="2503170"/>
          </a:xfrm>
          <a:prstGeom prst="rect">
            <a:avLst/>
          </a:prstGeom>
        </p:spPr>
        <p:txBody>
          <a:bodyPr lIns="0" tIns="0" rIns="0" bIns="0" rtlCol="0" anchor="t">
            <a:spAutoFit/>
          </a:bodyPr>
          <a:lstStyle/>
          <a:p>
            <a:pPr algn="ctr">
              <a:lnSpc>
                <a:spcPts val="10080"/>
              </a:lnSpc>
              <a:spcBef>
                <a:spcPct val="0"/>
              </a:spcBef>
            </a:pPr>
            <a:r>
              <a:rPr lang="en-US" sz="7200">
                <a:solidFill>
                  <a:srgbClr val="000000"/>
                </a:solidFill>
                <a:latin typeface="Montserrat Extra-Bold"/>
              </a:rPr>
              <a:t>USG African American Male Initiative</a:t>
            </a:r>
          </a:p>
        </p:txBody>
      </p:sp>
      <p:sp>
        <p:nvSpPr>
          <p:cNvPr id="6" name="TextBox 6"/>
          <p:cNvSpPr txBox="1"/>
          <p:nvPr/>
        </p:nvSpPr>
        <p:spPr>
          <a:xfrm>
            <a:off x="8444742" y="4067148"/>
            <a:ext cx="8025240" cy="1957116"/>
          </a:xfrm>
          <a:prstGeom prst="rect">
            <a:avLst/>
          </a:prstGeom>
        </p:spPr>
        <p:txBody>
          <a:bodyPr lIns="0" tIns="0" rIns="0" bIns="0" rtlCol="0" anchor="t">
            <a:spAutoFit/>
          </a:bodyPr>
          <a:lstStyle/>
          <a:p>
            <a:pPr algn="just">
              <a:lnSpc>
                <a:spcPts val="2240"/>
              </a:lnSpc>
              <a:spcBef>
                <a:spcPct val="0"/>
              </a:spcBef>
            </a:pPr>
            <a:r>
              <a:rPr lang="en-US" sz="1600">
                <a:solidFill>
                  <a:srgbClr val="000000"/>
                </a:solidFill>
                <a:latin typeface="Montserrat Semi-Bold"/>
              </a:rPr>
              <a:t>The University System of Georgia’s (USG) African-American Male Initiative (AAMI®) is a statewide initiative designed to increase the number of African-American males who complete their postsecondary education from any of the USG institutions. Its mission is to provide an integrated program model of academic and social tools that support students around adopting a positive mindset to successfully complete classes, elevate their cumulative GPAs, matriculate through each academic level and graduate.</a:t>
            </a:r>
          </a:p>
        </p:txBody>
      </p:sp>
      <p:pic>
        <p:nvPicPr>
          <p:cNvPr id="7" name="Picture 7"/>
          <p:cNvPicPr>
            <a:picLocks noChangeAspect="1"/>
          </p:cNvPicPr>
          <p:nvPr/>
        </p:nvPicPr>
        <p:blipFill>
          <a:blip r:embed="rId3"/>
          <a:srcRect/>
          <a:stretch>
            <a:fillRect/>
          </a:stretch>
        </p:blipFill>
        <p:spPr>
          <a:xfrm>
            <a:off x="683816" y="3067611"/>
            <a:ext cx="5992126" cy="39847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5477991" y="268288"/>
            <a:ext cx="7332018" cy="1368425"/>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Montserrat Extra-Bold"/>
              </a:rPr>
              <a:t>USG AAMI 2.0</a:t>
            </a:r>
          </a:p>
        </p:txBody>
      </p:sp>
      <p:sp>
        <p:nvSpPr>
          <p:cNvPr id="6" name="TextBox 6"/>
          <p:cNvSpPr txBox="1"/>
          <p:nvPr/>
        </p:nvSpPr>
        <p:spPr>
          <a:xfrm>
            <a:off x="1261462" y="1529155"/>
            <a:ext cx="8433057" cy="7351884"/>
          </a:xfrm>
          <a:prstGeom prst="rect">
            <a:avLst/>
          </a:prstGeom>
        </p:spPr>
        <p:txBody>
          <a:bodyPr lIns="0" tIns="0" rIns="0" bIns="0" rtlCol="0" anchor="t">
            <a:spAutoFit/>
          </a:bodyPr>
          <a:lstStyle/>
          <a:p>
            <a:pPr>
              <a:lnSpc>
                <a:spcPts val="2292"/>
              </a:lnSpc>
            </a:pPr>
            <a:r>
              <a:rPr lang="en-US" sz="1637">
                <a:solidFill>
                  <a:srgbClr val="000000"/>
                </a:solidFill>
                <a:latin typeface="Montserrat Semi-Bold"/>
              </a:rPr>
              <a:t>In 2018, the USG’s AAMI began a new phase known as AAMI 2.0 with a stronger infrastructure, continuity in best practices, and strategic programming support. We are committed to significantly increase the graduation rates and the number of degrees conferred upon African-American males in the USG, blending our focus with the USG’s Momentum Year.</a:t>
            </a:r>
          </a:p>
          <a:p>
            <a:pPr>
              <a:lnSpc>
                <a:spcPts val="2292"/>
              </a:lnSpc>
            </a:pPr>
            <a:endParaRPr lang="en-US" sz="1637">
              <a:solidFill>
                <a:srgbClr val="000000"/>
              </a:solidFill>
              <a:latin typeface="Montserrat Semi-Bold"/>
            </a:endParaRPr>
          </a:p>
          <a:p>
            <a:pPr>
              <a:lnSpc>
                <a:spcPts val="2292"/>
              </a:lnSpc>
            </a:pPr>
            <a:r>
              <a:rPr lang="en-US" sz="1637">
                <a:solidFill>
                  <a:srgbClr val="000000"/>
                </a:solidFill>
                <a:latin typeface="Montserrat Semi-Bold"/>
              </a:rPr>
              <a:t>This will be achieved through the implementation of customized programming that is aligned with the AAMI Integrated Program Model. The model includes four key components:</a:t>
            </a:r>
          </a:p>
          <a:p>
            <a:pPr>
              <a:lnSpc>
                <a:spcPts val="2292"/>
              </a:lnSpc>
            </a:pPr>
            <a:endParaRPr lang="en-US" sz="1637">
              <a:solidFill>
                <a:srgbClr val="000000"/>
              </a:solidFill>
              <a:latin typeface="Montserrat Semi-Bold"/>
            </a:endParaRPr>
          </a:p>
          <a:p>
            <a:pPr marL="270347" lvl="1" indent="-135174">
              <a:lnSpc>
                <a:spcPts val="2292"/>
              </a:lnSpc>
              <a:buFont typeface="Arial"/>
              <a:buChar char="•"/>
            </a:pPr>
            <a:r>
              <a:rPr lang="en-US" sz="1637" u="sng">
                <a:solidFill>
                  <a:srgbClr val="FF0000"/>
                </a:solidFill>
                <a:latin typeface="Montserrat Semi-Bold"/>
              </a:rPr>
              <a:t>Academic Skills Enrichment</a:t>
            </a:r>
            <a:r>
              <a:rPr lang="en-US" sz="1637">
                <a:solidFill>
                  <a:srgbClr val="000000"/>
                </a:solidFill>
                <a:latin typeface="Montserrat Semi-Bold"/>
              </a:rPr>
              <a:t>: Provides supplemental literacy, writing, math and study-skill activities to help pre-college students transition to college academic life during the summer and assist enrolled AAMI participants with RPG (retention, progression, and graduation) throughout the academic year.</a:t>
            </a:r>
          </a:p>
          <a:p>
            <a:pPr marL="270347" lvl="1" indent="-135174">
              <a:lnSpc>
                <a:spcPts val="2292"/>
              </a:lnSpc>
              <a:buFont typeface="Arial"/>
              <a:buChar char="•"/>
            </a:pPr>
            <a:r>
              <a:rPr lang="en-US" sz="1637" u="sng">
                <a:solidFill>
                  <a:srgbClr val="FF0000"/>
                </a:solidFill>
                <a:latin typeface="Montserrat Semi-Bold"/>
              </a:rPr>
              <a:t>Student Support Services</a:t>
            </a:r>
            <a:r>
              <a:rPr lang="en-US" sz="1637">
                <a:solidFill>
                  <a:srgbClr val="000000"/>
                </a:solidFill>
                <a:latin typeface="Montserrat Semi-Bold"/>
              </a:rPr>
              <a:t>: Makes available internal and external resources, information and learning tools to enhance students’ academic and social successes.</a:t>
            </a:r>
          </a:p>
          <a:p>
            <a:pPr marL="270347" lvl="1" indent="-135174">
              <a:lnSpc>
                <a:spcPts val="2292"/>
              </a:lnSpc>
              <a:buFont typeface="Arial"/>
              <a:buChar char="•"/>
            </a:pPr>
            <a:r>
              <a:rPr lang="en-US" sz="1637" u="sng">
                <a:solidFill>
                  <a:srgbClr val="FF0000"/>
                </a:solidFill>
                <a:latin typeface="Montserrat Semi-Bold"/>
              </a:rPr>
              <a:t>Adult &amp; Peer Mentoring</a:t>
            </a:r>
            <a:r>
              <a:rPr lang="en-US" sz="1637">
                <a:solidFill>
                  <a:srgbClr val="000000"/>
                </a:solidFill>
                <a:latin typeface="Montserrat Semi-Bold"/>
              </a:rPr>
              <a:t>: Connects AAMI students to adults and peers who encourage achievement, foster positive attitudes, as well as a sense of belonging through personal and academic support, while reinforcing RPG.</a:t>
            </a:r>
          </a:p>
          <a:p>
            <a:pPr marL="270348" lvl="1" indent="-135174">
              <a:lnSpc>
                <a:spcPts val="2292"/>
              </a:lnSpc>
              <a:buFont typeface="Arial"/>
              <a:buChar char="•"/>
            </a:pPr>
            <a:r>
              <a:rPr lang="en-US" sz="1637" u="sng">
                <a:solidFill>
                  <a:srgbClr val="FF0000"/>
                </a:solidFill>
                <a:latin typeface="Montserrat Semi-Bold"/>
              </a:rPr>
              <a:t>Leadership Development</a:t>
            </a:r>
            <a:r>
              <a:rPr lang="en-US" sz="1637">
                <a:solidFill>
                  <a:srgbClr val="000000"/>
                </a:solidFill>
                <a:latin typeface="Montserrat Semi-Bold"/>
              </a:rPr>
              <a:t>: Provides multi-faceted professional and soft skills forums to help develop and strengthen participants’ leadership skills.</a:t>
            </a:r>
          </a:p>
        </p:txBody>
      </p:sp>
      <p:pic>
        <p:nvPicPr>
          <p:cNvPr id="7" name="Picture 7"/>
          <p:cNvPicPr>
            <a:picLocks noChangeAspect="1"/>
          </p:cNvPicPr>
          <p:nvPr/>
        </p:nvPicPr>
        <p:blipFill>
          <a:blip r:embed="rId3"/>
          <a:srcRect/>
          <a:stretch>
            <a:fillRect/>
          </a:stretch>
        </p:blipFill>
        <p:spPr>
          <a:xfrm>
            <a:off x="10336475" y="2634726"/>
            <a:ext cx="6690063" cy="50175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3"/>
          <a:srcRect/>
          <a:stretch>
            <a:fillRect/>
          </a:stretch>
        </p:blipFill>
        <p:spPr>
          <a:xfrm>
            <a:off x="508277" y="9258300"/>
            <a:ext cx="5287364" cy="581610"/>
          </a:xfrm>
          <a:prstGeom prst="rect">
            <a:avLst/>
          </a:prstGeom>
        </p:spPr>
      </p:pic>
      <p:sp>
        <p:nvSpPr>
          <p:cNvPr id="5" name="TextBox 5"/>
          <p:cNvSpPr txBox="1"/>
          <p:nvPr/>
        </p:nvSpPr>
        <p:spPr>
          <a:xfrm>
            <a:off x="1143000" y="315912"/>
            <a:ext cx="16002000" cy="1943735"/>
          </a:xfrm>
          <a:prstGeom prst="rect">
            <a:avLst/>
          </a:prstGeom>
        </p:spPr>
        <p:txBody>
          <a:bodyPr lIns="0" tIns="0" rIns="0" bIns="0" rtlCol="0" anchor="t">
            <a:spAutoFit/>
          </a:bodyPr>
          <a:lstStyle/>
          <a:p>
            <a:pPr algn="ctr">
              <a:lnSpc>
                <a:spcPts val="7839"/>
              </a:lnSpc>
              <a:spcBef>
                <a:spcPct val="0"/>
              </a:spcBef>
            </a:pPr>
            <a:r>
              <a:rPr lang="en-US" sz="5600">
                <a:solidFill>
                  <a:srgbClr val="000000"/>
                </a:solidFill>
                <a:latin typeface="Montserrat Extra-Bold"/>
              </a:rPr>
              <a:t>UGA's Georgia African American Male Experience (GAAME) Program</a:t>
            </a:r>
          </a:p>
        </p:txBody>
      </p:sp>
      <p:sp>
        <p:nvSpPr>
          <p:cNvPr id="6" name="TextBox 6"/>
          <p:cNvSpPr txBox="1"/>
          <p:nvPr/>
        </p:nvSpPr>
        <p:spPr>
          <a:xfrm>
            <a:off x="1422871" y="2632032"/>
            <a:ext cx="15442257" cy="2147126"/>
          </a:xfrm>
          <a:prstGeom prst="rect">
            <a:avLst/>
          </a:prstGeom>
        </p:spPr>
        <p:txBody>
          <a:bodyPr lIns="0" tIns="0" rIns="0" bIns="0" rtlCol="0" anchor="t">
            <a:spAutoFit/>
          </a:bodyPr>
          <a:lstStyle/>
          <a:p>
            <a:pPr>
              <a:lnSpc>
                <a:spcPts val="3360"/>
              </a:lnSpc>
              <a:spcBef>
                <a:spcPct val="0"/>
              </a:spcBef>
            </a:pPr>
            <a:r>
              <a:rPr lang="en-US" sz="2400" i="1">
                <a:solidFill>
                  <a:srgbClr val="000000"/>
                </a:solidFill>
                <a:latin typeface="Montserrat"/>
              </a:rPr>
              <a:t>The GAAME program is a holistic approach to supporting African American male students throughout their matriculation at the University of Georgia. This approach includes a transition  program, tutoring, academic coaching, leadership development, mentoring, grade monitoring, and exposure to campus resources. Collectively, these goals and objectives will push our program forward in the effort to achieve our desired program outcomes.</a:t>
            </a:r>
          </a:p>
        </p:txBody>
      </p:sp>
      <p:grpSp>
        <p:nvGrpSpPr>
          <p:cNvPr id="7" name="Group 7"/>
          <p:cNvGrpSpPr/>
          <p:nvPr/>
        </p:nvGrpSpPr>
        <p:grpSpPr>
          <a:xfrm>
            <a:off x="1422871" y="5114925"/>
            <a:ext cx="15442257" cy="3353669"/>
            <a:chOff x="0" y="-38100"/>
            <a:chExt cx="20589677" cy="4471560"/>
          </a:xfrm>
        </p:grpSpPr>
        <p:sp>
          <p:nvSpPr>
            <p:cNvPr id="8" name="TextBox 8"/>
            <p:cNvSpPr txBox="1"/>
            <p:nvPr/>
          </p:nvSpPr>
          <p:spPr>
            <a:xfrm>
              <a:off x="0" y="-38100"/>
              <a:ext cx="18683360" cy="957339"/>
            </a:xfrm>
            <a:prstGeom prst="rect">
              <a:avLst/>
            </a:prstGeom>
          </p:spPr>
          <p:txBody>
            <a:bodyPr lIns="0" tIns="0" rIns="0" bIns="0" rtlCol="0" anchor="t">
              <a:spAutoFit/>
            </a:bodyPr>
            <a:lstStyle/>
            <a:p>
              <a:pPr>
                <a:lnSpc>
                  <a:spcPts val="2940"/>
                </a:lnSpc>
                <a:spcBef>
                  <a:spcPct val="0"/>
                </a:spcBef>
              </a:pPr>
              <a:r>
                <a:rPr lang="en-US" sz="2100" b="1">
                  <a:solidFill>
                    <a:srgbClr val="FF0000"/>
                  </a:solidFill>
                  <a:latin typeface="Montserrat"/>
                </a:rPr>
                <a:t>Goal 1</a:t>
              </a:r>
              <a:r>
                <a:rPr lang="en-US" sz="2100">
                  <a:solidFill>
                    <a:srgbClr val="000000"/>
                  </a:solidFill>
                  <a:latin typeface="Montserrat"/>
                </a:rPr>
                <a:t>: Assist African American male students in their transition and acclimation to the University of Georgia.</a:t>
              </a:r>
            </a:p>
          </p:txBody>
        </p:sp>
        <p:sp>
          <p:nvSpPr>
            <p:cNvPr id="9" name="TextBox 9"/>
            <p:cNvSpPr txBox="1"/>
            <p:nvPr/>
          </p:nvSpPr>
          <p:spPr>
            <a:xfrm>
              <a:off x="0" y="1071707"/>
              <a:ext cx="20589677" cy="957580"/>
            </a:xfrm>
            <a:prstGeom prst="rect">
              <a:avLst/>
            </a:prstGeom>
          </p:spPr>
          <p:txBody>
            <a:bodyPr lIns="0" tIns="0" rIns="0" bIns="0" rtlCol="0" anchor="t">
              <a:spAutoFit/>
            </a:bodyPr>
            <a:lstStyle/>
            <a:p>
              <a:pPr>
                <a:lnSpc>
                  <a:spcPts val="2940"/>
                </a:lnSpc>
                <a:spcBef>
                  <a:spcPct val="0"/>
                </a:spcBef>
              </a:pPr>
              <a:r>
                <a:rPr lang="en-US" sz="2100" b="1">
                  <a:solidFill>
                    <a:srgbClr val="FF0000"/>
                  </a:solidFill>
                  <a:latin typeface="Montserrat"/>
                </a:rPr>
                <a:t>Goal 2</a:t>
              </a:r>
              <a:r>
                <a:rPr lang="en-US" sz="2100">
                  <a:solidFill>
                    <a:srgbClr val="000000"/>
                  </a:solidFill>
                  <a:latin typeface="Montserrat"/>
                </a:rPr>
                <a:t>: Support African Americans male students academically and socially throughout their enrollment at the University of Georgia.</a:t>
              </a:r>
            </a:p>
          </p:txBody>
        </p:sp>
        <p:sp>
          <p:nvSpPr>
            <p:cNvPr id="10" name="TextBox 10"/>
            <p:cNvSpPr txBox="1"/>
            <p:nvPr/>
          </p:nvSpPr>
          <p:spPr>
            <a:xfrm>
              <a:off x="0" y="2249001"/>
              <a:ext cx="20589677" cy="957580"/>
            </a:xfrm>
            <a:prstGeom prst="rect">
              <a:avLst/>
            </a:prstGeom>
          </p:spPr>
          <p:txBody>
            <a:bodyPr lIns="0" tIns="0" rIns="0" bIns="0" rtlCol="0" anchor="t">
              <a:spAutoFit/>
            </a:bodyPr>
            <a:lstStyle/>
            <a:p>
              <a:pPr>
                <a:lnSpc>
                  <a:spcPts val="2940"/>
                </a:lnSpc>
                <a:spcBef>
                  <a:spcPct val="0"/>
                </a:spcBef>
              </a:pPr>
              <a:r>
                <a:rPr lang="en-US" sz="2100" b="1">
                  <a:solidFill>
                    <a:srgbClr val="FF0000"/>
                  </a:solidFill>
                  <a:latin typeface="Montserrat"/>
                </a:rPr>
                <a:t>Goal 3</a:t>
              </a:r>
              <a:r>
                <a:rPr lang="en-US" sz="2100">
                  <a:solidFill>
                    <a:srgbClr val="000000"/>
                  </a:solidFill>
                  <a:latin typeface="Montserrat"/>
                </a:rPr>
                <a:t>: Connect African American male students to leadership, career, and outreach opportunities available through the University of Georgia and our community partners.</a:t>
              </a:r>
            </a:p>
          </p:txBody>
        </p:sp>
        <p:sp>
          <p:nvSpPr>
            <p:cNvPr id="11" name="TextBox 11"/>
            <p:cNvSpPr txBox="1"/>
            <p:nvPr/>
          </p:nvSpPr>
          <p:spPr>
            <a:xfrm>
              <a:off x="0" y="3476958"/>
              <a:ext cx="20589677" cy="956502"/>
            </a:xfrm>
            <a:prstGeom prst="rect">
              <a:avLst/>
            </a:prstGeom>
          </p:spPr>
          <p:txBody>
            <a:bodyPr lIns="0" tIns="0" rIns="0" bIns="0" rtlCol="0" anchor="t">
              <a:spAutoFit/>
            </a:bodyPr>
            <a:lstStyle/>
            <a:p>
              <a:pPr>
                <a:lnSpc>
                  <a:spcPts val="2940"/>
                </a:lnSpc>
                <a:spcBef>
                  <a:spcPct val="0"/>
                </a:spcBef>
              </a:pPr>
              <a:r>
                <a:rPr lang="en-US" sz="2100" b="1" dirty="0">
                  <a:solidFill>
                    <a:srgbClr val="FF0000"/>
                  </a:solidFill>
                  <a:latin typeface="Montserrat"/>
                </a:rPr>
                <a:t>Goal 4</a:t>
              </a:r>
              <a:r>
                <a:rPr lang="en-US" sz="2100" dirty="0">
                  <a:solidFill>
                    <a:srgbClr val="000000"/>
                  </a:solidFill>
                  <a:latin typeface="Montserrat"/>
                </a:rPr>
                <a:t>: Contribute to the safety and wellbeing of participants throughout their enrollment at the University of Georgia.</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13066" t="-4704" r="-523" b="4704"/>
          <a:stretch/>
        </p:blipFill>
        <p:spPr>
          <a:xfrm>
            <a:off x="6629400" y="-571500"/>
            <a:ext cx="14146247" cy="10782300"/>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1219200" y="3845835"/>
            <a:ext cx="4963619" cy="2604626"/>
          </a:xfrm>
        </p:spPr>
        <p:txBody>
          <a:bodyPr/>
          <a:lstStyle/>
          <a:p>
            <a:pPr algn="ctr"/>
            <a:r>
              <a:rPr lang="en-US" dirty="0"/>
              <a:t>GAAME Scholars Program</a:t>
            </a:r>
          </a:p>
        </p:txBody>
      </p:sp>
    </p:spTree>
    <p:extLst>
      <p:ext uri="{BB962C8B-B14F-4D97-AF65-F5344CB8AC3E}">
        <p14:creationId xmlns:p14="http://schemas.microsoft.com/office/powerpoint/2010/main" val="746117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1142999" y="1068853"/>
            <a:ext cx="16002000" cy="927626"/>
          </a:xfrm>
          <a:prstGeom prst="rect">
            <a:avLst/>
          </a:prstGeom>
        </p:spPr>
        <p:txBody>
          <a:bodyPr lIns="0" tIns="0" rIns="0" bIns="0" rtlCol="0" anchor="t">
            <a:spAutoFit/>
          </a:bodyPr>
          <a:lstStyle/>
          <a:p>
            <a:pPr algn="ctr">
              <a:lnSpc>
                <a:spcPts val="7839"/>
              </a:lnSpc>
              <a:spcBef>
                <a:spcPct val="0"/>
              </a:spcBef>
            </a:pPr>
            <a:r>
              <a:rPr lang="en-US" sz="5600" dirty="0">
                <a:solidFill>
                  <a:srgbClr val="000000"/>
                </a:solidFill>
                <a:latin typeface="Montserrat Extra-Bold"/>
              </a:rPr>
              <a:t>UGA’s GAAME Scholars</a:t>
            </a:r>
          </a:p>
        </p:txBody>
      </p:sp>
      <p:sp>
        <p:nvSpPr>
          <p:cNvPr id="7" name="TextBox 7"/>
          <p:cNvSpPr txBox="1"/>
          <p:nvPr/>
        </p:nvSpPr>
        <p:spPr>
          <a:xfrm>
            <a:off x="1219747" y="4250851"/>
            <a:ext cx="4659445" cy="4346703"/>
          </a:xfrm>
          <a:prstGeom prst="rect">
            <a:avLst/>
          </a:prstGeom>
        </p:spPr>
        <p:txBody>
          <a:bodyPr lIns="0" tIns="0" rIns="0" bIns="0" rtlCol="0" anchor="t">
            <a:spAutoFit/>
          </a:bodyPr>
          <a:lstStyle/>
          <a:p>
            <a:pPr>
              <a:lnSpc>
                <a:spcPts val="1968"/>
              </a:lnSpc>
            </a:pPr>
            <a:r>
              <a:rPr lang="en-US" sz="1600" spc="48" dirty="0">
                <a:solidFill>
                  <a:srgbClr val="000000">
                    <a:alpha val="69804"/>
                  </a:srgbClr>
                </a:solidFill>
                <a:latin typeface="Montserrat Classic"/>
              </a:rPr>
              <a:t>GAAME Weekend is the annual jump-start of the University’s African American Male Initiative, the GAAME Scholars program. Kicking off Thursday evening before the April Georgia Daze Weekend, attendees and their parents/guardians will engage with our GAAME Scholars, connect with Black Male Leadership Society members, and meet prominent UGA faculty, staff, administrators, and alumni over an engaging dinner. Afterward, students will stay with their Georgia Daze host in one of our campus residence halls, partaking in strategic programming over the next two days, highlighted by having lunch with UGA President, Jere W. Morehead on Friday. </a:t>
            </a:r>
            <a:endParaRPr lang="en-US" sz="1600" i="0" spc="48" dirty="0">
              <a:solidFill>
                <a:srgbClr val="000000">
                  <a:alpha val="69804"/>
                </a:srgbClr>
              </a:solidFill>
              <a:latin typeface="Montserrat Classic"/>
            </a:endParaRPr>
          </a:p>
        </p:txBody>
      </p:sp>
      <p:sp>
        <p:nvSpPr>
          <p:cNvPr id="8" name="TextBox 8"/>
          <p:cNvSpPr txBox="1"/>
          <p:nvPr/>
        </p:nvSpPr>
        <p:spPr>
          <a:xfrm>
            <a:off x="1452054" y="3646917"/>
            <a:ext cx="3399810" cy="287899"/>
          </a:xfrm>
          <a:prstGeom prst="rect">
            <a:avLst/>
          </a:prstGeom>
        </p:spPr>
        <p:txBody>
          <a:bodyPr wrap="square" lIns="0" tIns="0" rIns="0" bIns="0" rtlCol="0" anchor="t">
            <a:spAutoFit/>
          </a:bodyPr>
          <a:lstStyle/>
          <a:p>
            <a:pPr algn="ctr">
              <a:lnSpc>
                <a:spcPts val="2448"/>
              </a:lnSpc>
            </a:pPr>
            <a:r>
              <a:rPr lang="en-US" sz="1800" b="1" spc="36" dirty="0">
                <a:solidFill>
                  <a:srgbClr val="BA0C2F"/>
                </a:solidFill>
                <a:latin typeface="Montserrat Classic"/>
              </a:rPr>
              <a:t>G</a:t>
            </a:r>
            <a:r>
              <a:rPr lang="en-US" sz="1800" b="1" i="0" spc="36" dirty="0">
                <a:solidFill>
                  <a:srgbClr val="BA0C2F"/>
                </a:solidFill>
                <a:latin typeface="Montserrat Classic"/>
              </a:rPr>
              <a:t>AAME @ Daze WEEKEND</a:t>
            </a:r>
          </a:p>
        </p:txBody>
      </p:sp>
      <p:grpSp>
        <p:nvGrpSpPr>
          <p:cNvPr id="15" name="Group 14">
            <a:extLst>
              <a:ext uri="{FF2B5EF4-FFF2-40B4-BE49-F238E27FC236}">
                <a16:creationId xmlns:a16="http://schemas.microsoft.com/office/drawing/2014/main" id="{1FC0E915-9C20-D47E-ECD0-3318ADF0DA69}"/>
              </a:ext>
            </a:extLst>
          </p:cNvPr>
          <p:cNvGrpSpPr/>
          <p:nvPr/>
        </p:nvGrpSpPr>
        <p:grpSpPr>
          <a:xfrm>
            <a:off x="6893043" y="3629426"/>
            <a:ext cx="4655407" cy="4804523"/>
            <a:chOff x="6893043" y="3629426"/>
            <a:chExt cx="4655407" cy="4804523"/>
          </a:xfrm>
        </p:grpSpPr>
        <p:sp>
          <p:nvSpPr>
            <p:cNvPr id="11" name="TextBox 11"/>
            <p:cNvSpPr txBox="1"/>
            <p:nvPr/>
          </p:nvSpPr>
          <p:spPr>
            <a:xfrm>
              <a:off x="7502289" y="3629426"/>
              <a:ext cx="3283421" cy="409815"/>
            </a:xfrm>
            <a:prstGeom prst="rect">
              <a:avLst/>
            </a:prstGeom>
          </p:spPr>
          <p:txBody>
            <a:bodyPr wrap="square" lIns="0" tIns="0" rIns="0" bIns="0" rtlCol="0" anchor="t">
              <a:spAutoFit/>
            </a:bodyPr>
            <a:lstStyle/>
            <a:p>
              <a:pPr algn="ctr">
                <a:lnSpc>
                  <a:spcPts val="2448"/>
                </a:lnSpc>
              </a:pPr>
              <a:r>
                <a:rPr lang="en-US" sz="1800" b="1" i="1" spc="23" dirty="0">
                  <a:solidFill>
                    <a:srgbClr val="BA0C2F"/>
                  </a:solidFill>
                  <a:latin typeface="Montserrat Classic"/>
                </a:rPr>
                <a:t>GAAME AMBASSADORS</a:t>
              </a:r>
            </a:p>
          </p:txBody>
        </p:sp>
        <p:sp>
          <p:nvSpPr>
            <p:cNvPr id="12" name="TextBox 12"/>
            <p:cNvSpPr txBox="1"/>
            <p:nvPr/>
          </p:nvSpPr>
          <p:spPr>
            <a:xfrm>
              <a:off x="6893043" y="4186667"/>
              <a:ext cx="4655407" cy="4247282"/>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GAAME Ambassadors are representatives between the program and our student body. This group of engaged African American men assist in the planning and implementation of programming, serve as peer mentors, and as support efforts related to the academic and social support of African American male students. Ambassadors gain vital leadership experience, communication skills, and professional development training through their participation. </a:t>
              </a:r>
            </a:p>
          </p:txBody>
        </p:sp>
      </p:grpSp>
      <p:grpSp>
        <p:nvGrpSpPr>
          <p:cNvPr id="13" name="Group 13"/>
          <p:cNvGrpSpPr/>
          <p:nvPr/>
        </p:nvGrpSpPr>
        <p:grpSpPr>
          <a:xfrm>
            <a:off x="1028700" y="1597914"/>
            <a:ext cx="16230600" cy="2580837"/>
            <a:chOff x="0" y="0"/>
            <a:chExt cx="3594100" cy="571500"/>
          </a:xfrm>
        </p:grpSpPr>
        <p:sp>
          <p:nvSpPr>
            <p:cNvPr id="14" name="Freeform 14"/>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9EA2A2"/>
            </a:solidFill>
          </p:spPr>
          <p:txBody>
            <a:bodyPr/>
            <a:lstStyle/>
            <a:p>
              <a:endParaRPr lang="en-US"/>
            </a:p>
          </p:txBody>
        </p:sp>
      </p:grpSp>
      <p:grpSp>
        <p:nvGrpSpPr>
          <p:cNvPr id="6" name="Group 5">
            <a:extLst>
              <a:ext uri="{FF2B5EF4-FFF2-40B4-BE49-F238E27FC236}">
                <a16:creationId xmlns:a16="http://schemas.microsoft.com/office/drawing/2014/main" id="{6558C9F0-3395-79E5-99CF-EB2E313EA0A6}"/>
              </a:ext>
            </a:extLst>
          </p:cNvPr>
          <p:cNvGrpSpPr/>
          <p:nvPr/>
        </p:nvGrpSpPr>
        <p:grpSpPr>
          <a:xfrm>
            <a:off x="12562301" y="3646917"/>
            <a:ext cx="4655407" cy="4134502"/>
            <a:chOff x="6893043" y="3629426"/>
            <a:chExt cx="4655407" cy="4134502"/>
          </a:xfrm>
        </p:grpSpPr>
        <p:sp>
          <p:nvSpPr>
            <p:cNvPr id="16" name="TextBox 11">
              <a:extLst>
                <a:ext uri="{FF2B5EF4-FFF2-40B4-BE49-F238E27FC236}">
                  <a16:creationId xmlns:a16="http://schemas.microsoft.com/office/drawing/2014/main" id="{29379BDE-B0F4-1BFA-B9EE-015655786E20}"/>
                </a:ext>
              </a:extLst>
            </p:cNvPr>
            <p:cNvSpPr txBox="1"/>
            <p:nvPr/>
          </p:nvSpPr>
          <p:spPr>
            <a:xfrm>
              <a:off x="7502289" y="3629426"/>
              <a:ext cx="3283421" cy="287899"/>
            </a:xfrm>
            <a:prstGeom prst="rect">
              <a:avLst/>
            </a:prstGeom>
          </p:spPr>
          <p:txBody>
            <a:bodyPr wrap="square" lIns="0" tIns="0" rIns="0" bIns="0" rtlCol="0" anchor="t">
              <a:spAutoFit/>
            </a:bodyPr>
            <a:lstStyle/>
            <a:p>
              <a:pPr algn="ctr">
                <a:lnSpc>
                  <a:spcPts val="2448"/>
                </a:lnSpc>
              </a:pPr>
              <a:r>
                <a:rPr lang="en-US" sz="1800" b="1" i="1" spc="23" dirty="0">
                  <a:solidFill>
                    <a:srgbClr val="BA0C2F"/>
                  </a:solidFill>
                  <a:latin typeface="Montserrat Classic"/>
                </a:rPr>
                <a:t>FIRST-YEAR FELLOWS</a:t>
              </a:r>
            </a:p>
          </p:txBody>
        </p:sp>
        <p:sp>
          <p:nvSpPr>
            <p:cNvPr id="17" name="TextBox 12">
              <a:extLst>
                <a:ext uri="{FF2B5EF4-FFF2-40B4-BE49-F238E27FC236}">
                  <a16:creationId xmlns:a16="http://schemas.microsoft.com/office/drawing/2014/main" id="{C328C2CD-62C7-7CEC-59E9-62DB29D05A89}"/>
                </a:ext>
              </a:extLst>
            </p:cNvPr>
            <p:cNvSpPr txBox="1"/>
            <p:nvPr/>
          </p:nvSpPr>
          <p:spPr>
            <a:xfrm>
              <a:off x="6893043" y="4186667"/>
              <a:ext cx="4655407" cy="3577261"/>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To expand upon the program's impact and ability  to foster community throughout their first year at UGA, we are excited to offer the GAAME First-Year Fellows Program. Thanks to funding from an alumni donor, 20 first-year GAAME Scholars will begin their UGA journey utilizing a cohort model. These GAAME First-Year Fellows will experience strategic programming cultivated to ease their transition into UGA, fostering strong relationships with their peers, program staff, as well as key members of the institutional community.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912b583-4009-40fc-8d9d-8bb24b7a886b">
      <Terms xmlns="http://schemas.microsoft.com/office/infopath/2007/PartnerControls"/>
    </lcf76f155ced4ddcb4097134ff3c332f>
    <TaxCatchAll xmlns="308376db-1237-4e50-a8a3-0f90c00369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747797FFF94941B584D8C583612B9D" ma:contentTypeVersion="20" ma:contentTypeDescription="Create a new document." ma:contentTypeScope="" ma:versionID="1a73ab0d824f41b99e9417642ae608d5">
  <xsd:schema xmlns:xsd="http://www.w3.org/2001/XMLSchema" xmlns:xs="http://www.w3.org/2001/XMLSchema" xmlns:p="http://schemas.microsoft.com/office/2006/metadata/properties" xmlns:ns1="http://schemas.microsoft.com/sharepoint/v3" xmlns:ns2="2912b583-4009-40fc-8d9d-8bb24b7a886b" xmlns:ns3="308376db-1237-4e50-a8a3-0f90c0036974" targetNamespace="http://schemas.microsoft.com/office/2006/metadata/properties" ma:root="true" ma:fieldsID="ab31e00b5c57cf0284f50358599357b6" ns1:_="" ns2:_="" ns3:_="">
    <xsd:import namespace="http://schemas.microsoft.com/sharepoint/v3"/>
    <xsd:import namespace="2912b583-4009-40fc-8d9d-8bb24b7a886b"/>
    <xsd:import namespace="308376db-1237-4e50-a8a3-0f90c00369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12b583-4009-40fc-8d9d-8bb24b7a8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61f6559-3fdf-4072-99e8-1c8ffe40d460"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8376db-1237-4e50-a8a3-0f90c003697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64d4d3-5d32-4aba-9068-4b17beab55b4}" ma:internalName="TaxCatchAll" ma:showField="CatchAllData" ma:web="308376db-1237-4e50-a8a3-0f90c00369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279FEA-97B6-4247-B7E9-567DE38AFD35}">
  <ds:schemaRefs>
    <ds:schemaRef ds:uri="http://schemas.microsoft.com/office/infopath/2007/PartnerControls"/>
    <ds:schemaRef ds:uri="http://purl.org/dc/terms/"/>
    <ds:schemaRef ds:uri="http://schemas.microsoft.com/sharepoint/v3"/>
    <ds:schemaRef ds:uri="http://schemas.openxmlformats.org/package/2006/metadata/core-properties"/>
    <ds:schemaRef ds:uri="2912b583-4009-40fc-8d9d-8bb24b7a886b"/>
    <ds:schemaRef ds:uri="http://www.w3.org/XML/1998/namespace"/>
    <ds:schemaRef ds:uri="http://purl.org/dc/elements/1.1/"/>
    <ds:schemaRef ds:uri="http://purl.org/dc/dcmitype/"/>
    <ds:schemaRef ds:uri="http://schemas.microsoft.com/office/2006/documentManagement/types"/>
    <ds:schemaRef ds:uri="308376db-1237-4e50-a8a3-0f90c0036974"/>
    <ds:schemaRef ds:uri="http://schemas.microsoft.com/office/2006/metadata/properties"/>
  </ds:schemaRefs>
</ds:datastoreItem>
</file>

<file path=customXml/itemProps2.xml><?xml version="1.0" encoding="utf-8"?>
<ds:datastoreItem xmlns:ds="http://schemas.openxmlformats.org/officeDocument/2006/customXml" ds:itemID="{DF61324B-0337-4000-8E4F-46BBEA0BC840}">
  <ds:schemaRefs>
    <ds:schemaRef ds:uri="http://schemas.microsoft.com/sharepoint/v3/contenttype/forms"/>
  </ds:schemaRefs>
</ds:datastoreItem>
</file>

<file path=customXml/itemProps3.xml><?xml version="1.0" encoding="utf-8"?>
<ds:datastoreItem xmlns:ds="http://schemas.openxmlformats.org/officeDocument/2006/customXml" ds:itemID="{E5E1CC6A-D765-4BA1-9609-4045BA3A6A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912b583-4009-40fc-8d9d-8bb24b7a886b"/>
    <ds:schemaRef ds:uri="308376db-1237-4e50-a8a3-0f90c0036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4493</TotalTime>
  <Words>1490</Words>
  <Application>Microsoft Macintosh PowerPoint</Application>
  <PresentationFormat>Custom</PresentationFormat>
  <Paragraphs>176</Paragraphs>
  <Slides>26</Slides>
  <Notes>1</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Georgia</vt:lpstr>
      <vt:lpstr>Calibri</vt:lpstr>
      <vt:lpstr>Lora</vt:lpstr>
      <vt:lpstr>Montserrat</vt:lpstr>
      <vt:lpstr>Quattrocento</vt:lpstr>
      <vt:lpstr>Montserrat Classic</vt:lpstr>
      <vt:lpstr>Montserrat Semi-Bold</vt:lpstr>
      <vt:lpstr>Montserrat Extra-Bold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GAAMEPresentation</dc:title>
  <dc:creator>Marques Rand Dexter</dc:creator>
  <cp:lastModifiedBy>Marques Rand Dexter</cp:lastModifiedBy>
  <cp:revision>257</cp:revision>
  <cp:lastPrinted>2019-08-29T19:53:55Z</cp:lastPrinted>
  <dcterms:created xsi:type="dcterms:W3CDTF">2006-08-16T00:00:00Z</dcterms:created>
  <dcterms:modified xsi:type="dcterms:W3CDTF">2024-08-29T14:32:06Z</dcterms:modified>
  <dc:identifier>DADj-smIu8E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0x010100FCED241B6DE70047B261E87375CD2C1A</vt:lpwstr>
  </property>
  <property fmtid="{D5CDD505-2E9C-101B-9397-08002B2CF9AE}" pid="3" name="MediaServiceImageTags">
    <vt:lpwstr/>
  </property>
</Properties>
</file>